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5"/>
  </p:sldMasterIdLst>
  <p:notesMasterIdLst>
    <p:notesMasterId r:id="rId13"/>
  </p:notesMasterIdLst>
  <p:sldIdLst>
    <p:sldId id="346" r:id="rId6"/>
    <p:sldId id="347" r:id="rId7"/>
    <p:sldId id="350" r:id="rId8"/>
    <p:sldId id="349" r:id="rId9"/>
    <p:sldId id="351" r:id="rId10"/>
    <p:sldId id="348" r:id="rId11"/>
    <p:sldId id="352"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0EA362D-A7F1-4114-9217-21267A7EA75F}" v="7" dt="2019-11-13T16:02:15.29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58" autoAdjust="0"/>
    <p:restoredTop sz="91638" autoAdjust="0"/>
  </p:normalViewPr>
  <p:slideViewPr>
    <p:cSldViewPr snapToGrid="0">
      <p:cViewPr>
        <p:scale>
          <a:sx n="75" d="100"/>
          <a:sy n="75" d="100"/>
        </p:scale>
        <p:origin x="1818" y="6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1.xml"/><Relationship Id="rId15" Type="http://schemas.openxmlformats.org/officeDocument/2006/relationships/viewProps" Target="viewProps.xml"/><Relationship Id="rId10" Type="http://schemas.openxmlformats.org/officeDocument/2006/relationships/slide" Target="slides/slide5.xml"/><Relationship Id="rId19" Type="http://schemas.microsoft.com/office/2015/10/relationships/revisionInfo" Target="revisionInfo.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ura Bosco" userId="caa8b960-9e1e-416f-bbcc-6734ec0d52c2" providerId="ADAL" clId="{90EA362D-A7F1-4114-9217-21267A7EA75F}"/>
    <pc:docChg chg="custSel modSld">
      <pc:chgData name="Laura Bosco" userId="caa8b960-9e1e-416f-bbcc-6734ec0d52c2" providerId="ADAL" clId="{90EA362D-A7F1-4114-9217-21267A7EA75F}" dt="2019-11-13T16:02:23.281" v="577" actId="14100"/>
      <pc:docMkLst>
        <pc:docMk/>
      </pc:docMkLst>
      <pc:sldChg chg="modSp">
        <pc:chgData name="Laura Bosco" userId="caa8b960-9e1e-416f-bbcc-6734ec0d52c2" providerId="ADAL" clId="{90EA362D-A7F1-4114-9217-21267A7EA75F}" dt="2019-11-01T17:31:58.292" v="18" actId="14100"/>
        <pc:sldMkLst>
          <pc:docMk/>
          <pc:sldMk cId="2519421378" sldId="346"/>
        </pc:sldMkLst>
        <pc:spChg chg="mod">
          <ac:chgData name="Laura Bosco" userId="caa8b960-9e1e-416f-bbcc-6734ec0d52c2" providerId="ADAL" clId="{90EA362D-A7F1-4114-9217-21267A7EA75F}" dt="2019-11-01T17:31:58.292" v="18" actId="14100"/>
          <ac:spMkLst>
            <pc:docMk/>
            <pc:sldMk cId="2519421378" sldId="346"/>
            <ac:spMk id="4" creationId="{0E90773D-AEDE-4C3F-9A59-A41A58364DC4}"/>
          </ac:spMkLst>
        </pc:spChg>
      </pc:sldChg>
      <pc:sldChg chg="delSp modSp">
        <pc:chgData name="Laura Bosco" userId="caa8b960-9e1e-416f-bbcc-6734ec0d52c2" providerId="ADAL" clId="{90EA362D-A7F1-4114-9217-21267A7EA75F}" dt="2019-11-01T17:31:38.684" v="17" actId="20577"/>
        <pc:sldMkLst>
          <pc:docMk/>
          <pc:sldMk cId="31426837" sldId="349"/>
        </pc:sldMkLst>
        <pc:spChg chg="mod">
          <ac:chgData name="Laura Bosco" userId="caa8b960-9e1e-416f-bbcc-6734ec0d52c2" providerId="ADAL" clId="{90EA362D-A7F1-4114-9217-21267A7EA75F}" dt="2019-11-01T17:31:38.684" v="17" actId="20577"/>
          <ac:spMkLst>
            <pc:docMk/>
            <pc:sldMk cId="31426837" sldId="349"/>
            <ac:spMk id="5" creationId="{0893DA50-EF8D-476C-9577-113B528CDA46}"/>
          </ac:spMkLst>
        </pc:spChg>
        <pc:spChg chg="del">
          <ac:chgData name="Laura Bosco" userId="caa8b960-9e1e-416f-bbcc-6734ec0d52c2" providerId="ADAL" clId="{90EA362D-A7F1-4114-9217-21267A7EA75F}" dt="2019-11-01T17:31:27.939" v="0" actId="478"/>
          <ac:spMkLst>
            <pc:docMk/>
            <pc:sldMk cId="31426837" sldId="349"/>
            <ac:spMk id="7" creationId="{A8453F0B-37B9-45A9-AA56-A1B69BCF9CF9}"/>
          </ac:spMkLst>
        </pc:spChg>
      </pc:sldChg>
      <pc:sldChg chg="addSp delSp modSp">
        <pc:chgData name="Laura Bosco" userId="caa8b960-9e1e-416f-bbcc-6734ec0d52c2" providerId="ADAL" clId="{90EA362D-A7F1-4114-9217-21267A7EA75F}" dt="2019-11-13T16:02:23.281" v="577" actId="14100"/>
        <pc:sldMkLst>
          <pc:docMk/>
          <pc:sldMk cId="1382176277" sldId="350"/>
        </pc:sldMkLst>
        <pc:spChg chg="add del mod">
          <ac:chgData name="Laura Bosco" userId="caa8b960-9e1e-416f-bbcc-6734ec0d52c2" providerId="ADAL" clId="{90EA362D-A7F1-4114-9217-21267A7EA75F}" dt="2019-11-13T16:02:04.491" v="571"/>
          <ac:spMkLst>
            <pc:docMk/>
            <pc:sldMk cId="1382176277" sldId="350"/>
            <ac:spMk id="2" creationId="{58270AB8-1A75-465A-9EBA-FD3BDAF59D97}"/>
          </ac:spMkLst>
        </pc:spChg>
        <pc:spChg chg="add del mod">
          <ac:chgData name="Laura Bosco" userId="caa8b960-9e1e-416f-bbcc-6734ec0d52c2" providerId="ADAL" clId="{90EA362D-A7F1-4114-9217-21267A7EA75F}" dt="2019-11-13T16:02:19.014" v="576" actId="478"/>
          <ac:spMkLst>
            <pc:docMk/>
            <pc:sldMk cId="1382176277" sldId="350"/>
            <ac:spMk id="3" creationId="{8F4CCEE7-35E3-4A7E-8750-323E7AA71BCF}"/>
          </ac:spMkLst>
        </pc:spChg>
        <pc:spChg chg="add del mod">
          <ac:chgData name="Laura Bosco" userId="caa8b960-9e1e-416f-bbcc-6734ec0d52c2" providerId="ADAL" clId="{90EA362D-A7F1-4114-9217-21267A7EA75F}" dt="2019-11-13T16:02:04.491" v="571"/>
          <ac:spMkLst>
            <pc:docMk/>
            <pc:sldMk cId="1382176277" sldId="350"/>
            <ac:spMk id="5" creationId="{F755FC58-33CD-4471-B435-FB302CF68E26}"/>
          </ac:spMkLst>
        </pc:spChg>
        <pc:spChg chg="mod">
          <ac:chgData name="Laura Bosco" userId="caa8b960-9e1e-416f-bbcc-6734ec0d52c2" providerId="ADAL" clId="{90EA362D-A7F1-4114-9217-21267A7EA75F}" dt="2019-11-13T16:01:32.267" v="533" actId="14100"/>
          <ac:spMkLst>
            <pc:docMk/>
            <pc:sldMk cId="1382176277" sldId="350"/>
            <ac:spMk id="7" creationId="{4E858832-4D4D-4BE6-8D37-31A7E9DB8F34}"/>
          </ac:spMkLst>
        </pc:spChg>
        <pc:spChg chg="mod">
          <ac:chgData name="Laura Bosco" userId="caa8b960-9e1e-416f-bbcc-6734ec0d52c2" providerId="ADAL" clId="{90EA362D-A7F1-4114-9217-21267A7EA75F}" dt="2019-11-13T16:02:23.281" v="577" actId="14100"/>
          <ac:spMkLst>
            <pc:docMk/>
            <pc:sldMk cId="1382176277" sldId="350"/>
            <ac:spMk id="8" creationId="{C6CE878F-D8EB-4AD6-B2D7-9CFE5AAC5657}"/>
          </ac:spMkLst>
        </pc:spChg>
      </pc:sldChg>
      <pc:sldChg chg="addSp delSp modSp">
        <pc:chgData name="Laura Bosco" userId="caa8b960-9e1e-416f-bbcc-6734ec0d52c2" providerId="ADAL" clId="{90EA362D-A7F1-4114-9217-21267A7EA75F}" dt="2019-11-13T16:02:15.293" v="575"/>
        <pc:sldMkLst>
          <pc:docMk/>
          <pc:sldMk cId="1283519048" sldId="351"/>
        </pc:sldMkLst>
        <pc:spChg chg="add del mod">
          <ac:chgData name="Laura Bosco" userId="caa8b960-9e1e-416f-bbcc-6734ec0d52c2" providerId="ADAL" clId="{90EA362D-A7F1-4114-9217-21267A7EA75F}" dt="2019-11-13T16:02:14.995" v="574" actId="478"/>
          <ac:spMkLst>
            <pc:docMk/>
            <pc:sldMk cId="1283519048" sldId="351"/>
            <ac:spMk id="2" creationId="{DA0E273D-7420-46A0-A154-CA16355C4626}"/>
          </ac:spMkLst>
        </pc:spChg>
        <pc:spChg chg="add">
          <ac:chgData name="Laura Bosco" userId="caa8b960-9e1e-416f-bbcc-6734ec0d52c2" providerId="ADAL" clId="{90EA362D-A7F1-4114-9217-21267A7EA75F}" dt="2019-11-13T16:02:15.293" v="575"/>
          <ac:spMkLst>
            <pc:docMk/>
            <pc:sldMk cId="1283519048" sldId="351"/>
            <ac:spMk id="5" creationId="{B3DCACCD-AAC9-423E-A098-11C25B4A0A0D}"/>
          </ac:spMkLst>
        </pc:spChg>
        <pc:spChg chg="add">
          <ac:chgData name="Laura Bosco" userId="caa8b960-9e1e-416f-bbcc-6734ec0d52c2" providerId="ADAL" clId="{90EA362D-A7F1-4114-9217-21267A7EA75F}" dt="2019-11-13T16:02:15.293" v="575"/>
          <ac:spMkLst>
            <pc:docMk/>
            <pc:sldMk cId="1283519048" sldId="351"/>
            <ac:spMk id="6" creationId="{8DFA58A3-C5D9-4223-B931-789BAD233B13}"/>
          </ac:spMkLst>
        </pc:spChg>
        <pc:spChg chg="mod">
          <ac:chgData name="Laura Bosco" userId="caa8b960-9e1e-416f-bbcc-6734ec0d52c2" providerId="ADAL" clId="{90EA362D-A7F1-4114-9217-21267A7EA75F}" dt="2019-11-13T16:02:12.580" v="573" actId="27636"/>
          <ac:spMkLst>
            <pc:docMk/>
            <pc:sldMk cId="1283519048" sldId="351"/>
            <ac:spMk id="8" creationId="{C6CE878F-D8EB-4AD6-B2D7-9CFE5AAC565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6828C1-E30A-469A-A890-7E417A89C98D}" type="datetimeFigureOut">
              <a:rPr lang="en-US" smtClean="0"/>
              <a:t>8/9/2022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5D8AE4-A521-4C93-931F-3604DC391183}" type="slidenum">
              <a:rPr lang="en-US" smtClean="0"/>
              <a:t>‹#›</a:t>
            </a:fld>
            <a:endParaRPr lang="en-US"/>
          </a:p>
        </p:txBody>
      </p:sp>
    </p:spTree>
    <p:extLst>
      <p:ext uri="{BB962C8B-B14F-4D97-AF65-F5344CB8AC3E}">
        <p14:creationId xmlns:p14="http://schemas.microsoft.com/office/powerpoint/2010/main" val="2691820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a:extLst>
              <a:ext uri="{FF2B5EF4-FFF2-40B4-BE49-F238E27FC236}">
                <a16:creationId xmlns:a16="http://schemas.microsoft.com/office/drawing/2014/main" id="{C5ABAD56-5850-4CA0-950E-95AD55C47892}"/>
              </a:ext>
            </a:extLst>
          </p:cNvPr>
          <p:cNvSpPr>
            <a:spLocks noGrp="1" noRot="1" noChangeAspect="1" noChangeArrowheads="1" noTextEdit="1"/>
          </p:cNvSpPr>
          <p:nvPr>
            <p:ph type="sldImg"/>
          </p:nvPr>
        </p:nvSpPr>
        <p:spPr>
          <a:ln/>
        </p:spPr>
      </p:sp>
      <p:sp>
        <p:nvSpPr>
          <p:cNvPr id="50179" name="Notes Placeholder 2">
            <a:extLst>
              <a:ext uri="{FF2B5EF4-FFF2-40B4-BE49-F238E27FC236}">
                <a16:creationId xmlns:a16="http://schemas.microsoft.com/office/drawing/2014/main" id="{9F825710-950D-4518-B300-210E473740D4}"/>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ru-Ru" altLang="en-US" dirty="0"/>
          </a:p>
        </p:txBody>
      </p:sp>
      <p:sp>
        <p:nvSpPr>
          <p:cNvPr id="50180" name="Slide Number Placeholder 3">
            <a:extLst>
              <a:ext uri="{FF2B5EF4-FFF2-40B4-BE49-F238E27FC236}">
                <a16:creationId xmlns:a16="http://schemas.microsoft.com/office/drawing/2014/main" id="{CADA02A8-8205-4EC1-9D95-1ECEDDD368CD}"/>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lgn="l" rtl="0">
              <a:defRPr/>
            </a:pPr>
            <a:fld id="{7C60077C-DDFF-4B6D-86A2-8CFB86B9DDE9}" type="slidenum">
              <a:rPr sz="1200">
                <a:latin typeface="Times" charset="0"/>
              </a:rPr>
              <a:pPr>
                <a:defRPr/>
              </a:pPr>
              <a:t>1</a:t>
            </a:fld>
            <a:endParaRPr lang="ru-Ru" altLang="en-US" sz="1200" dirty="0">
              <a:latin typeface="Times" charset="0"/>
            </a:endParaRPr>
          </a:p>
        </p:txBody>
      </p:sp>
    </p:spTree>
    <p:extLst>
      <p:ext uri="{BB962C8B-B14F-4D97-AF65-F5344CB8AC3E}">
        <p14:creationId xmlns:p14="http://schemas.microsoft.com/office/powerpoint/2010/main" val="7909513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Это первое упражнение дня помогает втянуться в работу, настроиться на нужную волну и заставить обучаемых подумать о том, что требуется для проведения успешной оценки NSCA.  Цель заключается в том, чтобы определить сроки выполнения задач, которые были перечислены и обсуждены в общих чертах вчера, а также рассмотреть ресурсы (человеческие, физические и финансовые), необходимые для проведения оценки.  </a:t>
            </a:r>
            <a:endParaRPr lang="ru-Ru" dirty="0"/>
          </a:p>
          <a:p>
            <a:pPr algn="l" rtl="0"/>
            <a:r>
              <a:rPr lang="ru-Ru" b="0" i="0" u="none" baseline="0"/>
              <a:t>Для выполнения этого упражнения подумайте о том, в стране какого размера вы планируете провести оценку и определите объем предполагаемой оценки. Некоторые ключевые части графика, которые необходимо продумать, включают вовлечение заинтересованных сторон и получение инвестиций, картирование и оценку цепи поставок, обучение сборщиков данных и сбор данных.</a:t>
            </a:r>
          </a:p>
          <a:p>
            <a:endParaRPr lang="ru-Ru" baseline="0" dirty="0"/>
          </a:p>
          <a:p>
            <a:pPr algn="l" rtl="0"/>
            <a:r>
              <a:rPr lang="ru-Ru" b="0" i="0" u="none" baseline="0"/>
              <a:t>Число и размер групп будут зависеть от числа обучаемых, при этом всегда должно быть как минимум две группы, чтобы можно было получить разные ответы; по возможности старайтесь, чтобы число групп было четным.  В идеале в группе должно быть 4–6 человек.  Очевидно, что если имеется более 2 групп, то вопросы нужно разделить между двумя объединениями групп, то есть если имеется шесть групп, то попросите группы 1, 3 и 5 ответить на вопросы, которые заданы группе 1 на слайде, а группы 2, 4 и 6 ― на вопросы, которые заданы группе 2 на слайде.  Изменяйте при необходимости схему, представленную на слайде.</a:t>
            </a:r>
          </a:p>
          <a:p>
            <a:endParaRPr lang="ru-Ru" baseline="0" dirty="0"/>
          </a:p>
          <a:p>
            <a:pPr algn="l" rtl="0"/>
            <a:r>
              <a:rPr lang="ru-Ru" b="0" i="0" u="none" baseline="0"/>
              <a:t>Примечание для ведущего. Это позволить проверить материал, усвоенный в течение Дня 1. Возможны большие различия во мнениях относительно времени и затрат, и это хорошо, потому что подчеркивает то, что нет одного правильного ответа, и даже проведение оценки NSCA может различаться в той или иной степени.</a:t>
            </a:r>
            <a:endParaRPr lang="ru-Ru" dirty="0"/>
          </a:p>
        </p:txBody>
      </p:sp>
      <p:sp>
        <p:nvSpPr>
          <p:cNvPr id="4" name="Slide Number Placeholder 3"/>
          <p:cNvSpPr>
            <a:spLocks noGrp="1"/>
          </p:cNvSpPr>
          <p:nvPr>
            <p:ph type="sldNum" sz="quarter" idx="10"/>
          </p:nvPr>
        </p:nvSpPr>
        <p:spPr/>
        <p:txBody>
          <a:bodyPr/>
          <a:lstStyle/>
          <a:p>
            <a:pPr algn="l" rtl="0"/>
            <a:fld id="{824A558B-E4E9-A94A-B9C1-029E46A76ABA}" type="slidenum">
              <a:rPr/>
              <a:t>2</a:t>
            </a:fld>
            <a:endParaRPr lang="ru-Ru" dirty="0"/>
          </a:p>
        </p:txBody>
      </p:sp>
    </p:spTree>
    <p:extLst>
      <p:ext uri="{BB962C8B-B14F-4D97-AF65-F5344CB8AC3E}">
        <p14:creationId xmlns:p14="http://schemas.microsoft.com/office/powerpoint/2010/main" val="18784628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h-TH"/>
          </a:p>
        </p:txBody>
      </p:sp>
      <p:sp>
        <p:nvSpPr>
          <p:cNvPr id="4" name="Slide Number Placeholder 3"/>
          <p:cNvSpPr>
            <a:spLocks noGrp="1"/>
          </p:cNvSpPr>
          <p:nvPr>
            <p:ph type="sldNum" sz="quarter" idx="5"/>
          </p:nvPr>
        </p:nvSpPr>
        <p:spPr/>
        <p:txBody>
          <a:bodyPr/>
          <a:lstStyle/>
          <a:p>
            <a:fld id="{CD5D8AE4-A521-4C93-931F-3604DC391183}" type="slidenum">
              <a:rPr lang="en-US" smtClean="0"/>
              <a:t>3</a:t>
            </a:fld>
            <a:endParaRPr lang="en-US"/>
          </a:p>
        </p:txBody>
      </p:sp>
    </p:spTree>
    <p:extLst>
      <p:ext uri="{BB962C8B-B14F-4D97-AF65-F5344CB8AC3E}">
        <p14:creationId xmlns:p14="http://schemas.microsoft.com/office/powerpoint/2010/main" val="26571267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h-TH"/>
          </a:p>
        </p:txBody>
      </p:sp>
      <p:sp>
        <p:nvSpPr>
          <p:cNvPr id="4" name="Slide Number Placeholder 3"/>
          <p:cNvSpPr>
            <a:spLocks noGrp="1"/>
          </p:cNvSpPr>
          <p:nvPr>
            <p:ph type="sldNum" sz="quarter" idx="5"/>
          </p:nvPr>
        </p:nvSpPr>
        <p:spPr/>
        <p:txBody>
          <a:bodyPr/>
          <a:lstStyle/>
          <a:p>
            <a:fld id="{CD5D8AE4-A521-4C93-931F-3604DC391183}" type="slidenum">
              <a:rPr lang="en-US" smtClean="0"/>
              <a:t>4</a:t>
            </a:fld>
            <a:endParaRPr lang="en-US"/>
          </a:p>
        </p:txBody>
      </p:sp>
    </p:spTree>
    <p:extLst>
      <p:ext uri="{BB962C8B-B14F-4D97-AF65-F5344CB8AC3E}">
        <p14:creationId xmlns:p14="http://schemas.microsoft.com/office/powerpoint/2010/main" val="26246263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h-TH"/>
          </a:p>
        </p:txBody>
      </p:sp>
      <p:sp>
        <p:nvSpPr>
          <p:cNvPr id="4" name="Slide Number Placeholder 3"/>
          <p:cNvSpPr>
            <a:spLocks noGrp="1"/>
          </p:cNvSpPr>
          <p:nvPr>
            <p:ph type="sldNum" sz="quarter" idx="5"/>
          </p:nvPr>
        </p:nvSpPr>
        <p:spPr/>
        <p:txBody>
          <a:bodyPr/>
          <a:lstStyle/>
          <a:p>
            <a:fld id="{CD5D8AE4-A521-4C93-931F-3604DC391183}" type="slidenum">
              <a:rPr lang="en-US" smtClean="0"/>
              <a:t>5</a:t>
            </a:fld>
            <a:endParaRPr lang="en-US"/>
          </a:p>
        </p:txBody>
      </p:sp>
    </p:spTree>
    <p:extLst>
      <p:ext uri="{BB962C8B-B14F-4D97-AF65-F5344CB8AC3E}">
        <p14:creationId xmlns:p14="http://schemas.microsoft.com/office/powerpoint/2010/main" val="7290295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h-TH"/>
          </a:p>
        </p:txBody>
      </p:sp>
      <p:sp>
        <p:nvSpPr>
          <p:cNvPr id="4" name="Slide Number Placeholder 3"/>
          <p:cNvSpPr>
            <a:spLocks noGrp="1"/>
          </p:cNvSpPr>
          <p:nvPr>
            <p:ph type="sldNum" sz="quarter" idx="5"/>
          </p:nvPr>
        </p:nvSpPr>
        <p:spPr/>
        <p:txBody>
          <a:bodyPr/>
          <a:lstStyle/>
          <a:p>
            <a:fld id="{CD5D8AE4-A521-4C93-931F-3604DC391183}" type="slidenum">
              <a:rPr lang="en-US" smtClean="0"/>
              <a:t>6</a:t>
            </a:fld>
            <a:endParaRPr lang="en-US"/>
          </a:p>
        </p:txBody>
      </p:sp>
    </p:spTree>
    <p:extLst>
      <p:ext uri="{BB962C8B-B14F-4D97-AF65-F5344CB8AC3E}">
        <p14:creationId xmlns:p14="http://schemas.microsoft.com/office/powerpoint/2010/main" val="30275378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h-TH"/>
          </a:p>
        </p:txBody>
      </p:sp>
      <p:sp>
        <p:nvSpPr>
          <p:cNvPr id="4" name="Slide Number Placeholder 3"/>
          <p:cNvSpPr>
            <a:spLocks noGrp="1"/>
          </p:cNvSpPr>
          <p:nvPr>
            <p:ph type="sldNum" sz="quarter" idx="5"/>
          </p:nvPr>
        </p:nvSpPr>
        <p:spPr/>
        <p:txBody>
          <a:bodyPr/>
          <a:lstStyle/>
          <a:p>
            <a:fld id="{CD5D8AE4-A521-4C93-931F-3604DC391183}" type="slidenum">
              <a:rPr lang="en-US" smtClean="0"/>
              <a:t>7</a:t>
            </a:fld>
            <a:endParaRPr lang="en-US"/>
          </a:p>
        </p:txBody>
      </p:sp>
    </p:spTree>
    <p:extLst>
      <p:ext uri="{BB962C8B-B14F-4D97-AF65-F5344CB8AC3E}">
        <p14:creationId xmlns:p14="http://schemas.microsoft.com/office/powerpoint/2010/main" val="328825127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 Full Photo">
    <p:bg>
      <p:bgPr>
        <a:solidFill>
          <a:schemeClr val="tx1"/>
        </a:solidFill>
        <a:effectLst/>
      </p:bgPr>
    </p:bg>
    <p:spTree>
      <p:nvGrpSpPr>
        <p:cNvPr id="1" name=""/>
        <p:cNvGrpSpPr/>
        <p:nvPr/>
      </p:nvGrpSpPr>
      <p:grpSpPr>
        <a:xfrm>
          <a:off x="0" y="0"/>
          <a:ext cx="0" cy="0"/>
          <a:chOff x="0" y="0"/>
          <a:chExt cx="0" cy="0"/>
        </a:xfrm>
      </p:grpSpPr>
      <p:pic>
        <p:nvPicPr>
          <p:cNvPr id="19"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3"/>
            <a:ext cx="11785599" cy="6450636"/>
          </a:xfrm>
          <a:prstGeom prst="rect">
            <a:avLst/>
          </a:prstGeom>
        </p:spPr>
      </p:pic>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40C00456-721A-A94C-800A-D5E7EE91C160}" type="datetime1">
              <a:rPr lang="en-US" smtClean="0"/>
              <a:pPr/>
              <a:t>8/9/2022</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a:outerShdw blurRad="254000" dir="2700000" algn="tl" rotWithShape="0">
              <a:srgbClr val="000000">
                <a:alpha val="20000"/>
              </a:srgbClr>
            </a:outerShdw>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4" name="Straight Connector 13"/>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5"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chemeClr val="bg1"/>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pic>
        <p:nvPicPr>
          <p:cNvPr id="16" name="Pictur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19335047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8/9/2022</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239341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Red/Gray 1 Content">
    <p:bg>
      <p:bgPr>
        <a:solidFill>
          <a:schemeClr val="bg1"/>
        </a:solidFill>
        <a:effectLst/>
      </p:bgPr>
    </p:bg>
    <p:spTree>
      <p:nvGrpSpPr>
        <p:cNvPr id="1" name=""/>
        <p:cNvGrpSpPr/>
        <p:nvPr/>
      </p:nvGrpSpPr>
      <p:grpSpPr>
        <a:xfrm>
          <a:off x="0" y="0"/>
          <a:ext cx="0" cy="0"/>
          <a:chOff x="0" y="0"/>
          <a:chExt cx="0" cy="0"/>
        </a:xfrm>
      </p:grpSpPr>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3463500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50">
                <a:solidFill>
                  <a:srgbClr val="6C6463"/>
                </a:solidFill>
              </a:defRPr>
            </a:lvl1pPr>
            <a:lvl2pPr>
              <a:defRPr sz="2000">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dirty="0"/>
              <a:t>Click to edit Master text styles</a:t>
            </a:r>
          </a:p>
          <a:p>
            <a:pPr lvl="1"/>
            <a:r>
              <a:rPr lang="en-US" dirty="0"/>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50">
                <a:solidFill>
                  <a:srgbClr val="6C6463"/>
                </a:solidFill>
              </a:defRPr>
            </a:lvl1pPr>
            <a:lvl2pPr>
              <a:defRPr sz="2000">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dirty="0"/>
              <a:t>Click to edit Master text styles</a:t>
            </a:r>
          </a:p>
          <a:p>
            <a:pPr lvl="1"/>
            <a:r>
              <a:rPr lang="en-US" dirty="0"/>
              <a:t>Second level</a:t>
            </a:r>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259586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8/9/2022</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167108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8/9/2022</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714208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8/9/2022</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656017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8/9/2022</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6013279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act Info">
    <p:spTree>
      <p:nvGrpSpPr>
        <p:cNvPr id="1" name=""/>
        <p:cNvGrpSpPr/>
        <p:nvPr/>
      </p:nvGrpSpPr>
      <p:grpSpPr>
        <a:xfrm>
          <a:off x="0" y="0"/>
          <a:ext cx="0" cy="0"/>
          <a:chOff x="0" y="0"/>
          <a:chExt cx="0" cy="0"/>
        </a:xfrm>
      </p:grpSpPr>
      <p:pic>
        <p:nvPicPr>
          <p:cNvPr id="10"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1"/>
            <a:ext cx="11785601" cy="6450636"/>
          </a:xfrm>
          <a:prstGeom prst="rect">
            <a:avLst/>
          </a:prstGeom>
        </p:spPr>
      </p:pic>
      <p:sp>
        <p:nvSpPr>
          <p:cNvPr id="5" name="Text Placeholder 4"/>
          <p:cNvSpPr>
            <a:spLocks noGrp="1"/>
          </p:cNvSpPr>
          <p:nvPr>
            <p:ph type="body" sz="quarter" idx="12" hasCustomPrompt="1"/>
          </p:nvPr>
        </p:nvSpPr>
        <p:spPr>
          <a:xfrm rot="16200000">
            <a:off x="104940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6"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3F4168E2-91C5-9646-9F53-5B4E70AF759D}" type="datetime1">
              <a:rPr lang="en-US" smtClean="0"/>
              <a:pPr/>
              <a:t>8/9/2022</a:t>
            </a:fld>
            <a:endParaRPr lang="en-US" dirty="0"/>
          </a:p>
        </p:txBody>
      </p:sp>
      <p:sp>
        <p:nvSpPr>
          <p:cNvPr id="8"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sp>
        <p:nvSpPr>
          <p:cNvPr id="15"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8" name="Straight Connector 17"/>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430844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ver - Full Red">
    <p:bg>
      <p:bgPr>
        <a:solidFill>
          <a:srgbClr val="002F6C"/>
        </a:solidFill>
        <a:effectLst/>
      </p:bgPr>
    </p:bg>
    <p:spTree>
      <p:nvGrpSpPr>
        <p:cNvPr id="1" name=""/>
        <p:cNvGrpSpPr/>
        <p:nvPr/>
      </p:nvGrpSpPr>
      <p:grpSpPr>
        <a:xfrm>
          <a:off x="0" y="0"/>
          <a:ext cx="0" cy="0"/>
          <a:chOff x="0" y="0"/>
          <a:chExt cx="0" cy="0"/>
        </a:xfrm>
      </p:grpSpPr>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45539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Divider - Full Red">
    <p:bg>
      <p:bgPr>
        <a:solidFill>
          <a:srgbClr val="002F6C"/>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t>8/9/2022</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02817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 Full Red">
    <p:bg>
      <p:bgPr>
        <a:solidFill>
          <a:srgbClr val="BA0C2F"/>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8/9/2022</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912311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8/9/2022</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13"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639577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8/9/2022</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6511338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8/9/2022</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631731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8/9/2022</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0136581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8/9/2022</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9441309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8/9/2022</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1205110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Red/Gray 1 Content">
    <p:bg>
      <p:bgPr>
        <a:solidFill>
          <a:schemeClr val="bg1"/>
        </a:solidFill>
        <a:effectLst/>
      </p:bgPr>
    </p:bg>
    <p:spTree>
      <p:nvGrpSpPr>
        <p:cNvPr id="1" name=""/>
        <p:cNvGrpSpPr/>
        <p:nvPr/>
      </p:nvGrpSpPr>
      <p:grpSpPr>
        <a:xfrm>
          <a:off x="0" y="0"/>
          <a:ext cx="0" cy="0"/>
          <a:chOff x="0" y="0"/>
          <a:chExt cx="0" cy="0"/>
        </a:xfrm>
      </p:grpSpPr>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461921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8/9/2022</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559480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8/9/2022</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530563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8/9/2022</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408631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 Full Red">
    <p:bg>
      <p:bgPr>
        <a:solidFill>
          <a:srgbClr val="BA0C2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t>8/9/2022</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217997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8/9/2022</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8624665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8/9/2022</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2683285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464559"/>
            <a:ext cx="10363200" cy="1045404"/>
          </a:xfrm>
        </p:spPr>
        <p:txBody>
          <a:bodyPr/>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399"/>
            </a:lvl1pPr>
            <a:lvl2pPr marL="457171" indent="0" algn="ctr">
              <a:buNone/>
              <a:defRPr sz="2000"/>
            </a:lvl2pPr>
            <a:lvl3pPr marL="914342" indent="0" algn="ctr">
              <a:buNone/>
              <a:defRPr sz="1800"/>
            </a:lvl3pPr>
            <a:lvl4pPr marL="1371513" indent="0" algn="ctr">
              <a:buNone/>
              <a:defRPr sz="1600"/>
            </a:lvl4pPr>
            <a:lvl5pPr marL="1828683" indent="0" algn="ctr">
              <a:buNone/>
              <a:defRPr sz="1600"/>
            </a:lvl5pPr>
            <a:lvl6pPr marL="2285854" indent="0" algn="ctr">
              <a:buNone/>
              <a:defRPr sz="1600"/>
            </a:lvl6pPr>
            <a:lvl7pPr marL="2743025" indent="0" algn="ctr">
              <a:buNone/>
              <a:defRPr sz="1600"/>
            </a:lvl7pPr>
            <a:lvl8pPr marL="3200196" indent="0" algn="ctr">
              <a:buNone/>
              <a:defRPr sz="1600"/>
            </a:lvl8pPr>
            <a:lvl9pPr marL="3657367"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8075974A-5553-4B27-B825-3E7107E8D77E}"/>
              </a:ext>
            </a:extLst>
          </p:cNvPr>
          <p:cNvSpPr>
            <a:spLocks noGrp="1"/>
          </p:cNvSpPr>
          <p:nvPr>
            <p:ph type="dt" sz="half" idx="10"/>
          </p:nvPr>
        </p:nvSpPr>
        <p:spPr/>
        <p:txBody>
          <a:bodyPr/>
          <a:lstStyle>
            <a:lvl1pPr>
              <a:defRPr/>
            </a:lvl1pPr>
          </a:lstStyle>
          <a:p>
            <a:fld id="{F0A3DA55-F83E-44C7-A024-E0525CCB30FC}" type="datetime1">
              <a:rPr lang="en-US" altLang="en-US"/>
              <a:pPr/>
              <a:t>8/9/2022</a:t>
            </a:fld>
            <a:endParaRPr lang="en-US" altLang="en-US" dirty="0"/>
          </a:p>
        </p:txBody>
      </p:sp>
      <p:sp>
        <p:nvSpPr>
          <p:cNvPr id="5" name="Footer Placeholder 4">
            <a:extLst>
              <a:ext uri="{FF2B5EF4-FFF2-40B4-BE49-F238E27FC236}">
                <a16:creationId xmlns:a16="http://schemas.microsoft.com/office/drawing/2014/main" id="{FB6D9E31-C202-4436-9954-09E04E642760}"/>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endParaRPr lang="en-US" altLang="en-US" dirty="0"/>
          </a:p>
        </p:txBody>
      </p:sp>
      <p:sp>
        <p:nvSpPr>
          <p:cNvPr id="6" name="Slide Number Placeholder 5">
            <a:extLst>
              <a:ext uri="{FF2B5EF4-FFF2-40B4-BE49-F238E27FC236}">
                <a16:creationId xmlns:a16="http://schemas.microsoft.com/office/drawing/2014/main" id="{753162C9-00B8-472F-A8D1-4C2E213DBB7B}"/>
              </a:ext>
            </a:extLst>
          </p:cNvPr>
          <p:cNvSpPr>
            <a:spLocks noGrp="1"/>
          </p:cNvSpPr>
          <p:nvPr>
            <p:ph type="sldNum" sz="quarter" idx="12"/>
          </p:nvPr>
        </p:nvSpPr>
        <p:spPr/>
        <p:txBody>
          <a:bodyPr/>
          <a:lstStyle>
            <a:lvl1pPr>
              <a:defRPr/>
            </a:lvl1pPr>
          </a:lstStyle>
          <a:p>
            <a:fld id="{43CF92F8-9A91-49EE-9F13-AD02B8C2C9D2}" type="slidenum">
              <a:rPr lang="en-US" altLang="en-US"/>
              <a:pPr/>
              <a:t>‹#›</a:t>
            </a:fld>
            <a:endParaRPr lang="en-US" altLang="en-US" dirty="0"/>
          </a:p>
        </p:txBody>
      </p:sp>
    </p:spTree>
    <p:extLst>
      <p:ext uri="{BB962C8B-B14F-4D97-AF65-F5344CB8AC3E}">
        <p14:creationId xmlns:p14="http://schemas.microsoft.com/office/powerpoint/2010/main" val="687348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8/9/2022</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914400" y="1715549"/>
            <a:ext cx="10363200" cy="423323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271542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10363200"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8/9/2022</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012608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8/9/2022</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349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8/9/2022</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151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8/9/2022</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592323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8/9/2022</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21"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743069743"/>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3" name="Text Placeholder 2"/>
          <p:cNvSpPr>
            <a:spLocks noGrp="1"/>
          </p:cNvSpPr>
          <p:nvPr>
            <p:ph type="body" idx="1"/>
          </p:nvPr>
        </p:nvSpPr>
        <p:spPr>
          <a:xfrm>
            <a:off x="914400" y="1715549"/>
            <a:ext cx="10363200" cy="423323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4" name="Date Placeholder 3"/>
          <p:cNvSpPr>
            <a:spLocks noGrp="1"/>
          </p:cNvSpPr>
          <p:nvPr>
            <p:ph type="dt" sz="half" idx="2"/>
          </p:nvPr>
        </p:nvSpPr>
        <p:spPr>
          <a:xfrm>
            <a:off x="203200" y="6449816"/>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7C017F59-29DA-6F48-B92A-5AD511CC2D63}" type="datetime1">
              <a:rPr lang="en-US" smtClean="0"/>
              <a:pPr/>
              <a:t>8/9/2022</a:t>
            </a:fld>
            <a:endParaRPr lang="en-US" dirty="0"/>
          </a:p>
        </p:txBody>
      </p:sp>
      <p:sp>
        <p:nvSpPr>
          <p:cNvPr id="5" name="Footer Placeholder 4"/>
          <p:cNvSpPr>
            <a:spLocks noGrp="1"/>
          </p:cNvSpPr>
          <p:nvPr>
            <p:ph type="ftr" sz="quarter" idx="3"/>
          </p:nvPr>
        </p:nvSpPr>
        <p:spPr>
          <a:xfrm>
            <a:off x="4165600" y="6449816"/>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6" name="Slide Number Placeholder 5"/>
          <p:cNvSpPr>
            <a:spLocks noGrp="1"/>
          </p:cNvSpPr>
          <p:nvPr>
            <p:ph type="sldNum" sz="quarter" idx="4"/>
          </p:nvPr>
        </p:nvSpPr>
        <p:spPr>
          <a:xfrm>
            <a:off x="9144000" y="6449816"/>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4" name="Frame 13"/>
          <p:cNvSpPr/>
          <p:nvPr/>
        </p:nvSpPr>
        <p:spPr>
          <a:xfrm>
            <a:off x="0" y="0"/>
            <a:ext cx="12192000" cy="6864096"/>
          </a:xfrm>
          <a:prstGeom prst="frame">
            <a:avLst>
              <a:gd name="adj1" fmla="val 2963"/>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81" b="0" i="0" dirty="0">
              <a:solidFill>
                <a:srgbClr val="FFFFFF"/>
              </a:solidFill>
              <a:latin typeface="Gill Sans MT"/>
              <a:cs typeface="Gill Sans MT"/>
            </a:endParaRPr>
          </a:p>
        </p:txBody>
      </p:sp>
    </p:spTree>
    <p:extLst>
      <p:ext uri="{BB962C8B-B14F-4D97-AF65-F5344CB8AC3E}">
        <p14:creationId xmlns:p14="http://schemas.microsoft.com/office/powerpoint/2010/main" val="1280982348"/>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 id="2147483710" r:id="rId18"/>
    <p:sldLayoutId id="2147483711" r:id="rId19"/>
    <p:sldLayoutId id="2147483712" r:id="rId20"/>
    <p:sldLayoutId id="2147483713" r:id="rId21"/>
    <p:sldLayoutId id="2147483714" r:id="rId22"/>
    <p:sldLayoutId id="2147483715" r:id="rId23"/>
    <p:sldLayoutId id="2147483716" r:id="rId24"/>
    <p:sldLayoutId id="2147483717" r:id="rId25"/>
    <p:sldLayoutId id="2147483718" r:id="rId26"/>
    <p:sldLayoutId id="2147483719" r:id="rId27"/>
    <p:sldLayoutId id="2147483720" r:id="rId28"/>
    <p:sldLayoutId id="2147483721" r:id="rId29"/>
    <p:sldLayoutId id="2147483722" r:id="rId30"/>
    <p:sldLayoutId id="2147483723" r:id="rId31"/>
    <p:sldLayoutId id="2147483724" r:id="rId32"/>
  </p:sldLayoutIdLst>
  <p:hf hdr="0"/>
  <p:txStyles>
    <p:titleStyle>
      <a:lvl1pPr algn="l" defTabSz="604738" rtl="0" eaLnBrk="1" latinLnBrk="0" hangingPunct="1">
        <a:spcBef>
          <a:spcPct val="0"/>
        </a:spcBef>
        <a:buNone/>
        <a:defRPr sz="3174" b="0" i="0" kern="1200">
          <a:solidFill>
            <a:srgbClr val="BA0C2F"/>
          </a:solidFill>
          <a:latin typeface="Gill Sans MT"/>
          <a:ea typeface="+mj-ea"/>
          <a:cs typeface="Gill Sans MT"/>
        </a:defRPr>
      </a:lvl1pPr>
    </p:titleStyle>
    <p:bodyStyle>
      <a:lvl1pPr marL="304470"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1pPr>
      <a:lvl2pPr marL="905009"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2pPr>
      <a:lvl3pPr marL="1209477" indent="-304470" algn="l" defTabSz="604738" rtl="0" eaLnBrk="1" latinLnBrk="0" hangingPunct="1">
        <a:spcBef>
          <a:spcPct val="20000"/>
        </a:spcBef>
        <a:buFont typeface="Arial"/>
        <a:buChar char="•"/>
        <a:defRPr sz="2381" b="0" i="0" kern="1200">
          <a:solidFill>
            <a:srgbClr val="6C6463"/>
          </a:solidFill>
          <a:latin typeface="Gill Sans MT"/>
          <a:ea typeface="+mn-ea"/>
          <a:cs typeface="Gill Sans MT"/>
        </a:defRPr>
      </a:lvl3pPr>
      <a:lvl4pPr marL="1516046" indent="-306569" algn="l" defTabSz="604738" rtl="0" eaLnBrk="1" latinLnBrk="0" hangingPunct="1">
        <a:spcBef>
          <a:spcPct val="20000"/>
        </a:spcBef>
        <a:buFont typeface="Arial"/>
        <a:buChar char="–"/>
        <a:defRPr sz="2116" b="0" i="0" kern="1200">
          <a:solidFill>
            <a:srgbClr val="6C6463"/>
          </a:solidFill>
          <a:latin typeface="Gill Sans MT"/>
          <a:ea typeface="+mn-ea"/>
          <a:cs typeface="Gill Sans MT"/>
        </a:defRPr>
      </a:lvl4pPr>
      <a:lvl5pPr marL="1660932" indent="-304470" algn="l" defTabSz="604738" rtl="0" eaLnBrk="1" latinLnBrk="0" hangingPunct="1">
        <a:spcBef>
          <a:spcPct val="20000"/>
        </a:spcBef>
        <a:buFont typeface="Arial"/>
        <a:buChar char="»"/>
        <a:defRPr sz="1852" b="0" i="0" kern="1200">
          <a:solidFill>
            <a:srgbClr val="6C6463"/>
          </a:solidFill>
          <a:latin typeface="Gill Sans MT"/>
          <a:ea typeface="+mn-ea"/>
          <a:cs typeface="Gill Sans MT"/>
        </a:defRPr>
      </a:lvl5pPr>
      <a:lvl6pPr marL="3326061" indent="-302369" algn="l" defTabSz="604738" rtl="0" eaLnBrk="1" latinLnBrk="0" hangingPunct="1">
        <a:spcBef>
          <a:spcPct val="20000"/>
        </a:spcBef>
        <a:buFont typeface="Arial"/>
        <a:buChar char="•"/>
        <a:defRPr sz="2645" kern="1200">
          <a:solidFill>
            <a:schemeClr val="tx1"/>
          </a:solidFill>
          <a:latin typeface="+mn-lt"/>
          <a:ea typeface="+mn-ea"/>
          <a:cs typeface="+mn-cs"/>
        </a:defRPr>
      </a:lvl6pPr>
      <a:lvl7pPr marL="3930800" indent="-302369" algn="l" defTabSz="604738" rtl="0" eaLnBrk="1" latinLnBrk="0" hangingPunct="1">
        <a:spcBef>
          <a:spcPct val="20000"/>
        </a:spcBef>
        <a:buFont typeface="Arial"/>
        <a:buChar char="•"/>
        <a:defRPr sz="2645" kern="1200">
          <a:solidFill>
            <a:schemeClr val="tx1"/>
          </a:solidFill>
          <a:latin typeface="+mn-lt"/>
          <a:ea typeface="+mn-ea"/>
          <a:cs typeface="+mn-cs"/>
        </a:defRPr>
      </a:lvl7pPr>
      <a:lvl8pPr marL="4535538" indent="-302369" algn="l" defTabSz="604738" rtl="0" eaLnBrk="1" latinLnBrk="0" hangingPunct="1">
        <a:spcBef>
          <a:spcPct val="20000"/>
        </a:spcBef>
        <a:buFont typeface="Arial"/>
        <a:buChar char="•"/>
        <a:defRPr sz="2645" kern="1200">
          <a:solidFill>
            <a:schemeClr val="tx1"/>
          </a:solidFill>
          <a:latin typeface="+mn-lt"/>
          <a:ea typeface="+mn-ea"/>
          <a:cs typeface="+mn-cs"/>
        </a:defRPr>
      </a:lvl8pPr>
      <a:lvl9pPr marL="5140277" indent="-302369" algn="l" defTabSz="604738" rtl="0" eaLnBrk="1" latinLnBrk="0" hangingPunct="1">
        <a:spcBef>
          <a:spcPct val="20000"/>
        </a:spcBef>
        <a:buFont typeface="Arial"/>
        <a:buChar char="•"/>
        <a:defRPr sz="2645" kern="1200">
          <a:solidFill>
            <a:schemeClr val="tx1"/>
          </a:solidFill>
          <a:latin typeface="+mn-lt"/>
          <a:ea typeface="+mn-ea"/>
          <a:cs typeface="+mn-cs"/>
        </a:defRPr>
      </a:lvl9pPr>
    </p:bodyStyle>
    <p:otherStyle>
      <a:defPPr>
        <a:defRPr lang="en-US"/>
      </a:defPPr>
      <a:lvl1pPr marL="0" algn="l" defTabSz="604738" rtl="0" eaLnBrk="1" latinLnBrk="0" hangingPunct="1">
        <a:defRPr sz="2381" kern="1200">
          <a:solidFill>
            <a:schemeClr val="tx1"/>
          </a:solidFill>
          <a:latin typeface="+mn-lt"/>
          <a:ea typeface="+mn-ea"/>
          <a:cs typeface="+mn-cs"/>
        </a:defRPr>
      </a:lvl1pPr>
      <a:lvl2pPr marL="604738" algn="l" defTabSz="604738" rtl="0" eaLnBrk="1" latinLnBrk="0" hangingPunct="1">
        <a:defRPr sz="2381" kern="1200">
          <a:solidFill>
            <a:schemeClr val="tx1"/>
          </a:solidFill>
          <a:latin typeface="+mn-lt"/>
          <a:ea typeface="+mn-ea"/>
          <a:cs typeface="+mn-cs"/>
        </a:defRPr>
      </a:lvl2pPr>
      <a:lvl3pPr marL="1209477" algn="l" defTabSz="604738" rtl="0" eaLnBrk="1" latinLnBrk="0" hangingPunct="1">
        <a:defRPr sz="2381" kern="1200">
          <a:solidFill>
            <a:schemeClr val="tx1"/>
          </a:solidFill>
          <a:latin typeface="+mn-lt"/>
          <a:ea typeface="+mn-ea"/>
          <a:cs typeface="+mn-cs"/>
        </a:defRPr>
      </a:lvl3pPr>
      <a:lvl4pPr marL="1814215" algn="l" defTabSz="604738" rtl="0" eaLnBrk="1" latinLnBrk="0" hangingPunct="1">
        <a:defRPr sz="2381" kern="1200">
          <a:solidFill>
            <a:schemeClr val="tx1"/>
          </a:solidFill>
          <a:latin typeface="+mn-lt"/>
          <a:ea typeface="+mn-ea"/>
          <a:cs typeface="+mn-cs"/>
        </a:defRPr>
      </a:lvl4pPr>
      <a:lvl5pPr marL="2418954" algn="l" defTabSz="604738" rtl="0" eaLnBrk="1" latinLnBrk="0" hangingPunct="1">
        <a:defRPr sz="2381" kern="1200">
          <a:solidFill>
            <a:schemeClr val="tx1"/>
          </a:solidFill>
          <a:latin typeface="+mn-lt"/>
          <a:ea typeface="+mn-ea"/>
          <a:cs typeface="+mn-cs"/>
        </a:defRPr>
      </a:lvl5pPr>
      <a:lvl6pPr marL="3023692" algn="l" defTabSz="604738" rtl="0" eaLnBrk="1" latinLnBrk="0" hangingPunct="1">
        <a:defRPr sz="2381" kern="1200">
          <a:solidFill>
            <a:schemeClr val="tx1"/>
          </a:solidFill>
          <a:latin typeface="+mn-lt"/>
          <a:ea typeface="+mn-ea"/>
          <a:cs typeface="+mn-cs"/>
        </a:defRPr>
      </a:lvl6pPr>
      <a:lvl7pPr marL="3628431" algn="l" defTabSz="604738" rtl="0" eaLnBrk="1" latinLnBrk="0" hangingPunct="1">
        <a:defRPr sz="2381" kern="1200">
          <a:solidFill>
            <a:schemeClr val="tx1"/>
          </a:solidFill>
          <a:latin typeface="+mn-lt"/>
          <a:ea typeface="+mn-ea"/>
          <a:cs typeface="+mn-cs"/>
        </a:defRPr>
      </a:lvl7pPr>
      <a:lvl8pPr marL="4233169" algn="l" defTabSz="604738" rtl="0" eaLnBrk="1" latinLnBrk="0" hangingPunct="1">
        <a:defRPr sz="2381" kern="1200">
          <a:solidFill>
            <a:schemeClr val="tx1"/>
          </a:solidFill>
          <a:latin typeface="+mn-lt"/>
          <a:ea typeface="+mn-ea"/>
          <a:cs typeface="+mn-cs"/>
        </a:defRPr>
      </a:lvl8pPr>
      <a:lvl9pPr marL="4837908" algn="l" defTabSz="604738" rtl="0" eaLnBrk="1" latinLnBrk="0" hangingPunct="1">
        <a:defRPr sz="238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D14EF1DA-9DA4-46C0-B282-FBBC28523A35}"/>
              </a:ext>
            </a:extLst>
          </p:cNvPr>
          <p:cNvCxnSpPr>
            <a:cxnSpLocks/>
          </p:cNvCxnSpPr>
          <p:nvPr/>
        </p:nvCxnSpPr>
        <p:spPr>
          <a:xfrm>
            <a:off x="6208574" y="5953992"/>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49159" name="Picture 3" descr="C:\Users\Mariana Rodrigues\AppData\Local\Microsoft\Windows\INetCacheContent.Word\Horizontal_RGB_294_White.png">
            <a:extLst>
              <a:ext uri="{FF2B5EF4-FFF2-40B4-BE49-F238E27FC236}">
                <a16:creationId xmlns:a16="http://schemas.microsoft.com/office/drawing/2014/main" id="{FAD91B03-7557-4E75-87CF-693947E0F86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9335" t="13753" r="7623" b="12534"/>
          <a:stretch>
            <a:fillRect/>
          </a:stretch>
        </p:blipFill>
        <p:spPr bwMode="auto">
          <a:xfrm>
            <a:off x="4457700" y="6020059"/>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a16="http://schemas.microsoft.com/office/drawing/2014/main" id="{F91E393C-5077-43D6-9E0E-F602E7BC8A37}"/>
              </a:ext>
            </a:extLst>
          </p:cNvPr>
          <p:cNvSpPr txBox="1"/>
          <p:nvPr/>
        </p:nvSpPr>
        <p:spPr>
          <a:xfrm>
            <a:off x="6208575" y="5970486"/>
            <a:ext cx="5912774" cy="600164"/>
          </a:xfrm>
          <a:prstGeom prst="rect">
            <a:avLst/>
          </a:prstGeom>
          <a:noFill/>
        </p:spPr>
        <p:txBody>
          <a:bodyPr wrap="square" rtlCol="0">
            <a:spAutoFit/>
          </a:bodyPr>
          <a:lstStyle/>
          <a:p>
            <a:pPr algn="l" rtl="0"/>
            <a:r>
              <a:rPr lang="ru-Ru" sz="1100" i="0" u="none" baseline="0">
                <a:solidFill>
                  <a:schemeClr val="bg1"/>
                </a:solidFill>
                <a:latin typeface="Arial" panose="020B0604020202020204" pitchFamily="34" charset="0"/>
                <a:ea typeface="+mj-lt"/>
                <a:cs typeface="Arial" panose="020B0604020202020204" pitchFamily="34" charset="0"/>
              </a:rPr>
              <a:t>Программа Агентства США по международному развитию (USAID) в отношении глобальной цепи поставок в сфере здравоохранения ― техническая помощь, </a:t>
            </a:r>
            <a:br>
              <a:rPr lang="en-US" sz="1100" i="0" u="none" baseline="0">
                <a:solidFill>
                  <a:schemeClr val="bg1"/>
                </a:solidFill>
                <a:latin typeface="Arial" panose="020B0604020202020204" pitchFamily="34" charset="0"/>
                <a:ea typeface="+mj-lt"/>
                <a:cs typeface="Arial" panose="020B0604020202020204" pitchFamily="34" charset="0"/>
              </a:rPr>
            </a:br>
            <a:r>
              <a:rPr lang="ru-Ru" sz="1100" i="0" u="none" baseline="0">
                <a:solidFill>
                  <a:schemeClr val="bg1"/>
                </a:solidFill>
                <a:latin typeface="Arial" panose="020B0604020202020204" pitchFamily="34" charset="0"/>
                <a:ea typeface="+mj-lt"/>
                <a:cs typeface="Arial" panose="020B0604020202020204" pitchFamily="34" charset="0"/>
              </a:rPr>
              <a:t>целевой заказ на оценку национальной цепи поставок </a:t>
            </a:r>
          </a:p>
        </p:txBody>
      </p:sp>
      <p:sp>
        <p:nvSpPr>
          <p:cNvPr id="4" name="Title 3">
            <a:extLst>
              <a:ext uri="{FF2B5EF4-FFF2-40B4-BE49-F238E27FC236}">
                <a16:creationId xmlns:a16="http://schemas.microsoft.com/office/drawing/2014/main" id="{0E90773D-AEDE-4C3F-9A59-A41A58364DC4}"/>
              </a:ext>
            </a:extLst>
          </p:cNvPr>
          <p:cNvSpPr>
            <a:spLocks noGrp="1"/>
          </p:cNvSpPr>
          <p:nvPr>
            <p:ph type="ctrTitle"/>
          </p:nvPr>
        </p:nvSpPr>
        <p:spPr>
          <a:xfrm>
            <a:off x="914399" y="2118715"/>
            <a:ext cx="10610485" cy="1600200"/>
          </a:xfrm>
        </p:spPr>
        <p:txBody>
          <a:bodyPr>
            <a:normAutofit/>
          </a:bodyPr>
          <a:lstStyle/>
          <a:p>
            <a:pPr algn="l" rtl="0"/>
            <a:r>
              <a:rPr lang="ru-Ru" sz="2800" b="0" i="0" u="none" baseline="0">
                <a:solidFill>
                  <a:srgbClr val="FFFFFF"/>
                </a:solidFill>
                <a:latin typeface="Arial" panose="020B0604020202020204" pitchFamily="34" charset="0"/>
                <a:ea typeface="Gill Sans MT" panose="020B0502020104020203" pitchFamily="34" charset="0"/>
                <a:cs typeface="Arial" panose="020B0604020202020204" pitchFamily="34" charset="0"/>
              </a:rPr>
              <a:t>ОБУЧЕНИЕ УЧАСТНИКОВ ОЦЕНКИ НАЦИОНАЛЬНОЙ ЦЕПИ ПОСТАВОК (NSCA 2.0)</a:t>
            </a:r>
            <a:endParaRPr lang="ru-Ru" dirty="0">
              <a:latin typeface="Arial" panose="020B0604020202020204" pitchFamily="34" charset="0"/>
              <a:cs typeface="Arial" panose="020B0604020202020204" pitchFamily="34" charset="0"/>
            </a:endParaRPr>
          </a:p>
        </p:txBody>
      </p:sp>
      <p:sp>
        <p:nvSpPr>
          <p:cNvPr id="5" name="Subtitle 4">
            <a:extLst>
              <a:ext uri="{FF2B5EF4-FFF2-40B4-BE49-F238E27FC236}">
                <a16:creationId xmlns:a16="http://schemas.microsoft.com/office/drawing/2014/main" id="{E61796EB-CCA0-44EE-B5E0-6BFAF210D2E0}"/>
              </a:ext>
            </a:extLst>
          </p:cNvPr>
          <p:cNvSpPr>
            <a:spLocks noGrp="1"/>
          </p:cNvSpPr>
          <p:nvPr>
            <p:ph type="subTitle" idx="1"/>
          </p:nvPr>
        </p:nvSpPr>
        <p:spPr>
          <a:xfrm>
            <a:off x="914399" y="4146997"/>
            <a:ext cx="5778631" cy="1600200"/>
          </a:xfrm>
        </p:spPr>
        <p:txBody>
          <a:bodyPr/>
          <a:lstStyle/>
          <a:p>
            <a:pPr algn="l" rtl="0"/>
            <a:r>
              <a:rPr lang="ru-Ru" sz="2400" b="0" i="0" u="none" baseline="0">
                <a:solidFill>
                  <a:srgbClr val="FFFF00"/>
                </a:solidFill>
                <a:latin typeface="Arial" panose="020B0604020202020204" pitchFamily="34" charset="0"/>
                <a:ea typeface="Gill Sans MT" panose="020B0502020104020203" pitchFamily="34" charset="0"/>
                <a:cs typeface="Arial" panose="020B0604020202020204" pitchFamily="34" charset="0"/>
              </a:rPr>
              <a:t>День 3:  Стартовое упражнение</a:t>
            </a:r>
          </a:p>
          <a:p>
            <a:endParaRPr lang="ru-Ru"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19421378"/>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2">
            <a:extLst>
              <a:ext uri="{FF2B5EF4-FFF2-40B4-BE49-F238E27FC236}">
                <a16:creationId xmlns:a16="http://schemas.microsoft.com/office/drawing/2014/main" id="{C7604821-6895-4FCA-ACFF-8E38D65494AE}"/>
              </a:ext>
            </a:extLst>
          </p:cNvPr>
          <p:cNvSpPr txBox="1">
            <a:spLocks/>
          </p:cNvSpPr>
          <p:nvPr/>
        </p:nvSpPr>
        <p:spPr bwMode="auto">
          <a:xfrm>
            <a:off x="479027" y="910641"/>
            <a:ext cx="11664444" cy="2911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0" indent="0" algn="ctr" defTabSz="455613" rtl="0" eaLnBrk="0" fontAlgn="base" hangingPunct="0">
              <a:spcBef>
                <a:spcPct val="0"/>
              </a:spcBef>
              <a:spcAft>
                <a:spcPts val="1200"/>
              </a:spcAft>
              <a:buFont typeface="Arial" panose="020B0604020202020204" pitchFamily="34" charset="0"/>
              <a:buNone/>
              <a:defRPr sz="2400" kern="1200">
                <a:solidFill>
                  <a:srgbClr val="635C5B"/>
                </a:solidFill>
                <a:latin typeface="Gill Sans MT"/>
                <a:ea typeface="Gill Sans MT" panose="020B0502020104020203" pitchFamily="34" charset="0"/>
                <a:cs typeface="Gill Sans MT"/>
              </a:defRPr>
            </a:lvl1pPr>
            <a:lvl2pPr marL="457189" indent="0" algn="ctr" defTabSz="455613" rtl="0" eaLnBrk="0" fontAlgn="base" hangingPunct="0">
              <a:spcBef>
                <a:spcPct val="0"/>
              </a:spcBef>
              <a:spcAft>
                <a:spcPts val="1200"/>
              </a:spcAft>
              <a:buFont typeface="Arial" panose="020B0604020202020204" pitchFamily="34" charset="0"/>
              <a:buNone/>
              <a:defRPr sz="2000" kern="1200">
                <a:solidFill>
                  <a:srgbClr val="635C5B"/>
                </a:solidFill>
                <a:latin typeface="Gill Sans MT"/>
                <a:ea typeface="Gill Sans MT" panose="020B0502020104020203" pitchFamily="34" charset="0"/>
                <a:cs typeface="Gill Sans MT"/>
              </a:defRPr>
            </a:lvl2pPr>
            <a:lvl3pPr marL="914377" indent="0" algn="ctr" defTabSz="455613" rtl="0" eaLnBrk="0" fontAlgn="base" hangingPunct="0">
              <a:spcBef>
                <a:spcPct val="20000"/>
              </a:spcBef>
              <a:spcAft>
                <a:spcPct val="0"/>
              </a:spcAft>
              <a:buFont typeface="Arial" panose="020B0604020202020204" pitchFamily="34" charset="0"/>
              <a:buNone/>
              <a:defRPr sz="1800" kern="1200">
                <a:solidFill>
                  <a:srgbClr val="6C6463"/>
                </a:solidFill>
                <a:latin typeface="Gill Sans MT"/>
                <a:ea typeface="Gill Sans MT" panose="020B0502020104020203" pitchFamily="34" charset="0"/>
                <a:cs typeface="Gill Sans MT"/>
              </a:defRPr>
            </a:lvl3pPr>
            <a:lvl4pPr marL="1371566" indent="0" algn="ctr" defTabSz="455613" rtl="0" eaLnBrk="0" fontAlgn="base" hangingPunct="0">
              <a:spcBef>
                <a:spcPct val="20000"/>
              </a:spcBef>
              <a:spcAft>
                <a:spcPct val="0"/>
              </a:spcAft>
              <a:buFont typeface="Arial" panose="020B0604020202020204" pitchFamily="34" charset="0"/>
              <a:buNone/>
              <a:defRPr sz="1600" kern="1200">
                <a:solidFill>
                  <a:srgbClr val="6C6463"/>
                </a:solidFill>
                <a:latin typeface="Gill Sans MT"/>
                <a:ea typeface="Gill Sans MT" panose="020B0502020104020203" pitchFamily="34" charset="0"/>
                <a:cs typeface="Gill Sans MT"/>
              </a:defRPr>
            </a:lvl4pPr>
            <a:lvl5pPr marL="1828754" indent="0" algn="ctr" defTabSz="455613" rtl="0" eaLnBrk="0" fontAlgn="base" hangingPunct="0">
              <a:spcBef>
                <a:spcPct val="20000"/>
              </a:spcBef>
              <a:spcAft>
                <a:spcPct val="0"/>
              </a:spcAft>
              <a:buFont typeface="Arial" panose="020B0604020202020204" pitchFamily="34" charset="0"/>
              <a:buNone/>
              <a:defRPr sz="1600" kern="1200">
                <a:solidFill>
                  <a:srgbClr val="6C6463"/>
                </a:solidFill>
                <a:latin typeface="Gill Sans MT"/>
                <a:ea typeface="Gill Sans MT" panose="020B0502020104020203" pitchFamily="34" charset="0"/>
                <a:cs typeface="Gill Sans MT"/>
              </a:defRPr>
            </a:lvl5pPr>
            <a:lvl6pPr marL="2285943" indent="0" algn="ctr" defTabSz="457189" rtl="0" eaLnBrk="1" latinLnBrk="0" hangingPunct="1">
              <a:spcBef>
                <a:spcPct val="20000"/>
              </a:spcBef>
              <a:buFont typeface="Arial"/>
              <a:buNone/>
              <a:defRPr sz="1600" kern="1200">
                <a:solidFill>
                  <a:schemeClr val="tx1"/>
                </a:solidFill>
                <a:latin typeface="+mn-lt"/>
                <a:ea typeface="+mn-ea"/>
                <a:cs typeface="+mn-cs"/>
              </a:defRPr>
            </a:lvl6pPr>
            <a:lvl7pPr marL="2743131" indent="0" algn="ctr" defTabSz="457189" rtl="0" eaLnBrk="1" latinLnBrk="0" hangingPunct="1">
              <a:spcBef>
                <a:spcPct val="20000"/>
              </a:spcBef>
              <a:buFont typeface="Arial"/>
              <a:buNone/>
              <a:defRPr sz="1600" kern="1200">
                <a:solidFill>
                  <a:schemeClr val="tx1"/>
                </a:solidFill>
                <a:latin typeface="+mn-lt"/>
                <a:ea typeface="+mn-ea"/>
                <a:cs typeface="+mn-cs"/>
              </a:defRPr>
            </a:lvl7pPr>
            <a:lvl8pPr marL="3200320" indent="0" algn="ctr" defTabSz="457189" rtl="0" eaLnBrk="1" latinLnBrk="0" hangingPunct="1">
              <a:spcBef>
                <a:spcPct val="20000"/>
              </a:spcBef>
              <a:buFont typeface="Arial"/>
              <a:buNone/>
              <a:defRPr sz="1600" kern="1200">
                <a:solidFill>
                  <a:schemeClr val="tx1"/>
                </a:solidFill>
                <a:latin typeface="+mn-lt"/>
                <a:ea typeface="+mn-ea"/>
                <a:cs typeface="+mn-cs"/>
              </a:defRPr>
            </a:lvl8pPr>
            <a:lvl9pPr marL="3657509" indent="0" algn="ctr" defTabSz="457189" rtl="0" eaLnBrk="1" latinLnBrk="0" hangingPunct="1">
              <a:spcBef>
                <a:spcPct val="20000"/>
              </a:spcBef>
              <a:buFont typeface="Arial"/>
              <a:buNone/>
              <a:defRPr sz="1600" kern="1200">
                <a:solidFill>
                  <a:schemeClr val="tx1"/>
                </a:solidFill>
                <a:latin typeface="+mn-lt"/>
                <a:ea typeface="+mn-ea"/>
                <a:cs typeface="+mn-cs"/>
              </a:defRPr>
            </a:lvl9pPr>
          </a:lstStyle>
          <a:p>
            <a:pPr rtl="0">
              <a:spcAft>
                <a:spcPts val="600"/>
              </a:spcAft>
              <a:defRPr/>
            </a:pPr>
            <a:r>
              <a:rPr lang="ru-Ru" b="0" i="0" u="none" baseline="0">
                <a:solidFill>
                  <a:schemeClr val="tx1"/>
                </a:solidFill>
                <a:latin typeface="Arial" panose="020B0604020202020204" pitchFamily="34" charset="0"/>
                <a:cs typeface="Arial" panose="020B0604020202020204" pitchFamily="34" charset="0"/>
              </a:rPr>
              <a:t>Подготовьте в небольших группах:</a:t>
            </a:r>
          </a:p>
          <a:p>
            <a:pPr marL="514331" indent="-514331" algn="l" rtl="0">
              <a:buFont typeface="+mj-lt"/>
              <a:buAutoNum type="alphaUcPeriod"/>
              <a:defRPr/>
            </a:pPr>
            <a:r>
              <a:rPr lang="ru-Ru" b="0" i="0" u="none" baseline="0">
                <a:solidFill>
                  <a:schemeClr val="tx1"/>
                </a:solidFill>
                <a:latin typeface="Arial" panose="020B0604020202020204" pitchFamily="34" charset="0"/>
                <a:cs typeface="Arial" panose="020B0604020202020204" pitchFamily="34" charset="0"/>
              </a:rPr>
              <a:t>Списки ключевых задач, которые необходимо выполнить </a:t>
            </a:r>
            <a:br>
              <a:rPr lang="en-US" b="0" i="0" u="none" baseline="0">
                <a:solidFill>
                  <a:schemeClr val="tx1"/>
                </a:solidFill>
                <a:latin typeface="Arial" panose="020B0604020202020204" pitchFamily="34" charset="0"/>
                <a:cs typeface="Arial" panose="020B0604020202020204" pitchFamily="34" charset="0"/>
              </a:rPr>
            </a:br>
            <a:r>
              <a:rPr lang="ru-Ru" b="0" i="0" u="none" baseline="0">
                <a:solidFill>
                  <a:schemeClr val="tx1"/>
                </a:solidFill>
                <a:latin typeface="Arial" panose="020B0604020202020204" pitchFamily="34" charset="0"/>
                <a:cs typeface="Arial" panose="020B0604020202020204" pitchFamily="34" charset="0"/>
              </a:rPr>
              <a:t>в рамках оценки национальной цепи поставок (NSCA)</a:t>
            </a:r>
          </a:p>
          <a:p>
            <a:pPr marL="514331" indent="-514331" algn="l" rtl="0">
              <a:buFont typeface="+mj-lt"/>
              <a:buAutoNum type="alphaUcPeriod"/>
              <a:defRPr/>
            </a:pPr>
            <a:r>
              <a:rPr lang="ru-Ru" b="0" i="0" u="none" baseline="0">
                <a:solidFill>
                  <a:schemeClr val="tx1"/>
                </a:solidFill>
                <a:latin typeface="Arial" panose="020B0604020202020204" pitchFamily="34" charset="0"/>
                <a:cs typeface="Arial" panose="020B0604020202020204" pitchFamily="34" charset="0"/>
              </a:rPr>
              <a:t>Определите сроки выполнения этих задач</a:t>
            </a:r>
          </a:p>
          <a:p>
            <a:pPr marL="514331" indent="-514331" algn="l" rtl="0">
              <a:buFont typeface="+mj-lt"/>
              <a:buAutoNum type="alphaUcPeriod"/>
              <a:defRPr/>
            </a:pPr>
            <a:r>
              <a:rPr lang="ru-Ru" b="0" i="0" u="none" baseline="0">
                <a:solidFill>
                  <a:schemeClr val="tx1"/>
                </a:solidFill>
                <a:latin typeface="Arial" panose="020B0604020202020204" pitchFamily="34" charset="0"/>
                <a:cs typeface="Arial" panose="020B0604020202020204" pitchFamily="34" charset="0"/>
              </a:rPr>
              <a:t>Оцените типы и количество необходимых ресурсов</a:t>
            </a:r>
          </a:p>
          <a:p>
            <a:pPr marL="514331" indent="-514331" algn="l" rtl="0">
              <a:buFont typeface="+mj-lt"/>
              <a:buAutoNum type="alphaUcPeriod"/>
              <a:defRPr/>
            </a:pPr>
            <a:r>
              <a:rPr lang="ru-Ru" b="0" i="0" u="none" baseline="0">
                <a:solidFill>
                  <a:schemeClr val="tx1"/>
                </a:solidFill>
                <a:latin typeface="Arial" panose="020B0604020202020204" pitchFamily="34" charset="0"/>
                <a:cs typeface="Arial" panose="020B0604020202020204" pitchFamily="34" charset="0"/>
              </a:rPr>
              <a:t>Используйте эти ресурсы для составления проекта постатейного бюджета</a:t>
            </a:r>
          </a:p>
        </p:txBody>
      </p:sp>
      <p:sp>
        <p:nvSpPr>
          <p:cNvPr id="51201" name="Title 1">
            <a:extLst>
              <a:ext uri="{FF2B5EF4-FFF2-40B4-BE49-F238E27FC236}">
                <a16:creationId xmlns:a16="http://schemas.microsoft.com/office/drawing/2014/main" id="{A8BFCB46-CE5F-4324-8B94-68BEF3A444B6}"/>
              </a:ext>
            </a:extLst>
          </p:cNvPr>
          <p:cNvSpPr>
            <a:spLocks noGrp="1"/>
          </p:cNvSpPr>
          <p:nvPr>
            <p:ph type="ctrTitle"/>
          </p:nvPr>
        </p:nvSpPr>
        <p:spPr>
          <a:xfrm>
            <a:off x="1409701" y="333584"/>
            <a:ext cx="9372600" cy="1061829"/>
          </a:xfrm>
        </p:spPr>
        <p:txBody>
          <a:bodyPr/>
          <a:lstStyle/>
          <a:p>
            <a:pPr rtl="0" eaLnBrk="1" hangingPunct="1"/>
            <a:r>
              <a:rPr lang="ru-Ru" sz="3100" b="1" i="0" u="none" baseline="0">
                <a:latin typeface="Arial" panose="020B0604020202020204" pitchFamily="34" charset="0"/>
                <a:ea typeface="Gill Sans MT" panose="020B0502020104020203" pitchFamily="34" charset="0"/>
                <a:cs typeface="Arial" panose="020B0604020202020204" pitchFamily="34" charset="0"/>
              </a:rPr>
              <a:t>NSCA 2.0 Упражнение I  </a:t>
            </a:r>
            <a:br>
              <a:rPr lang="ru-Ru" sz="3200" b="1">
                <a:solidFill>
                  <a:srgbClr val="000000"/>
                </a:solidFill>
                <a:latin typeface="Arial" panose="020B0604020202020204" pitchFamily="34" charset="0"/>
                <a:cs typeface="Arial" panose="020B0604020202020204" pitchFamily="34" charset="0"/>
              </a:rPr>
            </a:br>
            <a:endParaRPr lang="ru-Ru" altLang="en-US" sz="3200" b="1" dirty="0">
              <a:latin typeface="Arial" panose="020B0604020202020204" pitchFamily="34" charset="0"/>
              <a:cs typeface="Arial" panose="020B0604020202020204" pitchFamily="34" charset="0"/>
            </a:endParaRPr>
          </a:p>
        </p:txBody>
      </p:sp>
      <p:sp>
        <p:nvSpPr>
          <p:cNvPr id="51204" name="Slide Number Placeholder 5">
            <a:extLst>
              <a:ext uri="{FF2B5EF4-FFF2-40B4-BE49-F238E27FC236}">
                <a16:creationId xmlns:a16="http://schemas.microsoft.com/office/drawing/2014/main" id="{DB0C7E80-93FB-4B74-A4A6-FCD9C18F27FC}"/>
              </a:ext>
            </a:extLst>
          </p:cNvPr>
          <p:cNvSpPr>
            <a:spLocks noGrp="1"/>
          </p:cNvSpPr>
          <p:nvPr>
            <p:ph type="sldNum" sz="quarter" idx="12"/>
          </p:nvPr>
        </p:nvSpPr>
        <p:spPr bwMode="auto">
          <a:xfrm>
            <a:off x="8382000" y="4864884"/>
            <a:ext cx="2133600" cy="1847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r" rtl="0"/>
            <a:fld id="{6AA0A941-478D-4297-B3DC-64BE80C0033C}" type="slidenum">
              <a:rPr sz="601">
                <a:solidFill>
                  <a:srgbClr val="635C5B"/>
                </a:solidFill>
                <a:cs typeface="Arial" panose="020B0604020202020204" pitchFamily="34" charset="0"/>
              </a:rPr>
              <a:pPr/>
              <a:t>2</a:t>
            </a:fld>
            <a:endParaRPr lang="ru-Ru" altLang="en-US" sz="601" dirty="0">
              <a:solidFill>
                <a:srgbClr val="635C5B"/>
              </a:solidFill>
              <a:cs typeface="Arial" panose="020B0604020202020204" pitchFamily="34" charset="0"/>
            </a:endParaRPr>
          </a:p>
        </p:txBody>
      </p:sp>
      <p:sp>
        <p:nvSpPr>
          <p:cNvPr id="9" name="TextBox 8">
            <a:extLst>
              <a:ext uri="{FF2B5EF4-FFF2-40B4-BE49-F238E27FC236}">
                <a16:creationId xmlns:a16="http://schemas.microsoft.com/office/drawing/2014/main" id="{6A32F863-2A55-4F03-90F5-F297B4304677}"/>
              </a:ext>
            </a:extLst>
          </p:cNvPr>
          <p:cNvSpPr txBox="1"/>
          <p:nvPr/>
        </p:nvSpPr>
        <p:spPr>
          <a:xfrm>
            <a:off x="1154909" y="4011728"/>
            <a:ext cx="4343400" cy="2339102"/>
          </a:xfrm>
          <a:prstGeom prst="rect">
            <a:avLst/>
          </a:prstGeom>
          <a:noFill/>
        </p:spPr>
        <p:txBody>
          <a:bodyPr>
            <a:spAutoFit/>
          </a:bodyPr>
          <a:lstStyle/>
          <a:p>
            <a:pPr algn="l" rtl="0">
              <a:spcBef>
                <a:spcPts val="1200"/>
              </a:spcBef>
              <a:defRPr/>
            </a:pPr>
            <a:r>
              <a:rPr lang="ru-Ru" b="0" i="0" u="none" baseline="0">
                <a:solidFill>
                  <a:srgbClr val="0067B9"/>
                </a:solidFill>
                <a:latin typeface="Arial" panose="020B0604020202020204" pitchFamily="34" charset="0"/>
                <a:cs typeface="Arial" panose="020B0604020202020204" pitchFamily="34" charset="0"/>
              </a:rPr>
              <a:t>Группа 1:</a:t>
            </a:r>
            <a:endParaRPr lang="ru-Ru" dirty="0">
              <a:solidFill>
                <a:srgbClr val="0067B9"/>
              </a:solidFill>
              <a:latin typeface="Arial" panose="020B0604020202020204" pitchFamily="34" charset="0"/>
              <a:cs typeface="Arial" panose="020B0604020202020204" pitchFamily="34" charset="0"/>
            </a:endParaRPr>
          </a:p>
          <a:p>
            <a:pPr marL="185731" indent="-185731" algn="l" rtl="0">
              <a:spcBef>
                <a:spcPts val="1200"/>
              </a:spcBef>
              <a:buFont typeface="Arial" charset="0"/>
              <a:buChar char="•"/>
              <a:defRPr/>
            </a:pPr>
            <a:r>
              <a:rPr lang="ru-Ru" b="0" i="0" u="none" baseline="0">
                <a:solidFill>
                  <a:srgbClr val="0067B9"/>
                </a:solidFill>
                <a:latin typeface="Arial" panose="020B0604020202020204" pitchFamily="34" charset="0"/>
                <a:cs typeface="Arial" panose="020B0604020202020204" pitchFamily="34" charset="0"/>
              </a:rPr>
              <a:t>Сосредоточьтесь на задачах А и В и приготовьтесь представить отчет.</a:t>
            </a:r>
          </a:p>
          <a:p>
            <a:pPr marL="185731" indent="-185731" algn="l" rtl="0">
              <a:spcBef>
                <a:spcPts val="1200"/>
              </a:spcBef>
              <a:buFont typeface="Arial" charset="0"/>
              <a:buChar char="•"/>
              <a:defRPr/>
            </a:pPr>
            <a:r>
              <a:rPr lang="ru-Ru" b="0" i="0" u="none" baseline="0">
                <a:solidFill>
                  <a:srgbClr val="0067B9"/>
                </a:solidFill>
                <a:latin typeface="Arial" panose="020B0604020202020204" pitchFamily="34" charset="0"/>
                <a:cs typeface="Arial" panose="020B0604020202020204" pitchFamily="34" charset="0"/>
              </a:rPr>
              <a:t>Подумайте несколько минут над пунктами C и D, чтобы прокомментировать презентацию Группы 2.</a:t>
            </a:r>
          </a:p>
        </p:txBody>
      </p:sp>
      <p:sp>
        <p:nvSpPr>
          <p:cNvPr id="10" name="TextBox 9">
            <a:extLst>
              <a:ext uri="{FF2B5EF4-FFF2-40B4-BE49-F238E27FC236}">
                <a16:creationId xmlns:a16="http://schemas.microsoft.com/office/drawing/2014/main" id="{A89A8BFC-A263-4CE7-B6C9-33BBDDF90F7A}"/>
              </a:ext>
            </a:extLst>
          </p:cNvPr>
          <p:cNvSpPr txBox="1"/>
          <p:nvPr/>
        </p:nvSpPr>
        <p:spPr>
          <a:xfrm>
            <a:off x="6459539" y="4011729"/>
            <a:ext cx="4322762" cy="2339102"/>
          </a:xfrm>
          <a:prstGeom prst="rect">
            <a:avLst/>
          </a:prstGeom>
          <a:noFill/>
        </p:spPr>
        <p:txBody>
          <a:bodyPr>
            <a:spAutoFit/>
          </a:bodyPr>
          <a:lstStyle/>
          <a:p>
            <a:pPr algn="l" rtl="0">
              <a:spcBef>
                <a:spcPts val="1200"/>
              </a:spcBef>
              <a:defRPr/>
            </a:pPr>
            <a:r>
              <a:rPr lang="ru-Ru" b="0" i="0" u="none" baseline="0">
                <a:solidFill>
                  <a:srgbClr val="0067B9"/>
                </a:solidFill>
                <a:latin typeface="Arial" panose="020B0604020202020204" pitchFamily="34" charset="0"/>
                <a:cs typeface="Arial" panose="020B0604020202020204" pitchFamily="34" charset="0"/>
              </a:rPr>
              <a:t>Группа 2:</a:t>
            </a:r>
            <a:endParaRPr lang="ru-Ru" dirty="0">
              <a:solidFill>
                <a:srgbClr val="0067B9"/>
              </a:solidFill>
              <a:latin typeface="Arial" panose="020B0604020202020204" pitchFamily="34" charset="0"/>
              <a:cs typeface="Arial" panose="020B0604020202020204" pitchFamily="34" charset="0"/>
            </a:endParaRPr>
          </a:p>
          <a:p>
            <a:pPr marL="185731" indent="-185731" algn="l" rtl="0">
              <a:spcBef>
                <a:spcPts val="1200"/>
              </a:spcBef>
              <a:buFont typeface="Arial" charset="0"/>
              <a:buChar char="•"/>
              <a:defRPr/>
            </a:pPr>
            <a:r>
              <a:rPr lang="ru-Ru" b="0" i="0" u="none" baseline="0">
                <a:solidFill>
                  <a:srgbClr val="0067B9"/>
                </a:solidFill>
                <a:latin typeface="Arial" panose="020B0604020202020204" pitchFamily="34" charset="0"/>
                <a:cs typeface="Arial" panose="020B0604020202020204" pitchFamily="34" charset="0"/>
              </a:rPr>
              <a:t>Сосредоточьтесь на задачах C и D и приготовьтесь представить отчет.</a:t>
            </a:r>
          </a:p>
          <a:p>
            <a:pPr marL="185731" indent="-185731" algn="l" rtl="0">
              <a:spcBef>
                <a:spcPts val="1200"/>
              </a:spcBef>
              <a:buFont typeface="Arial" charset="0"/>
              <a:buChar char="•"/>
              <a:defRPr/>
            </a:pPr>
            <a:r>
              <a:rPr lang="ru-Ru" b="0" i="0" u="none" baseline="0">
                <a:solidFill>
                  <a:srgbClr val="0067B9"/>
                </a:solidFill>
                <a:latin typeface="Arial" panose="020B0604020202020204" pitchFamily="34" charset="0"/>
                <a:cs typeface="Arial" panose="020B0604020202020204" pitchFamily="34" charset="0"/>
              </a:rPr>
              <a:t>Подумайте несколько минут над пунктами A и B, чтобы прокомментировать презентацию Группы 2.</a:t>
            </a:r>
          </a:p>
        </p:txBody>
      </p:sp>
      <p:sp>
        <p:nvSpPr>
          <p:cNvPr id="11" name="Rounded Rectangular Callout 7">
            <a:extLst>
              <a:ext uri="{FF2B5EF4-FFF2-40B4-BE49-F238E27FC236}">
                <a16:creationId xmlns:a16="http://schemas.microsoft.com/office/drawing/2014/main" id="{83091460-0720-4CB0-8B61-723470B52159}"/>
              </a:ext>
            </a:extLst>
          </p:cNvPr>
          <p:cNvSpPr/>
          <p:nvPr/>
        </p:nvSpPr>
        <p:spPr>
          <a:xfrm>
            <a:off x="10183558" y="1173629"/>
            <a:ext cx="1744664" cy="893762"/>
          </a:xfrm>
          <a:prstGeom prst="wedgeRoundRectCallout">
            <a:avLst>
              <a:gd name="adj1" fmla="val -52434"/>
              <a:gd name="adj2" fmla="val 10311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spcBef>
                <a:spcPts val="1200"/>
              </a:spcBef>
              <a:defRPr/>
            </a:pPr>
            <a:r>
              <a:rPr lang="ru-Ru" sz="2399" b="0" i="0" u="none" baseline="0">
                <a:latin typeface="Arial" panose="020B0604020202020204" pitchFamily="34" charset="0"/>
                <a:cs typeface="Arial" panose="020B0604020202020204" pitchFamily="34" charset="0"/>
              </a:rPr>
              <a:t>30 минут</a:t>
            </a:r>
          </a:p>
        </p:txBody>
      </p:sp>
    </p:spTree>
    <p:extLst>
      <p:ext uri="{BB962C8B-B14F-4D97-AF65-F5344CB8AC3E}">
        <p14:creationId xmlns:p14="http://schemas.microsoft.com/office/powerpoint/2010/main" val="10323456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C6CE878F-D8EB-4AD6-B2D7-9CFE5AAC5657}"/>
              </a:ext>
            </a:extLst>
          </p:cNvPr>
          <p:cNvSpPr>
            <a:spLocks noGrp="1"/>
          </p:cNvSpPr>
          <p:nvPr>
            <p:ph sz="half" idx="1"/>
          </p:nvPr>
        </p:nvSpPr>
        <p:spPr>
          <a:xfrm>
            <a:off x="914805" y="1601249"/>
            <a:ext cx="10362795" cy="4233230"/>
          </a:xfrm>
        </p:spPr>
        <p:txBody>
          <a:bodyPr/>
          <a:lstStyle/>
          <a:p>
            <a:pPr algn="l" rtl="0"/>
            <a:r>
              <a:rPr lang="ru-Ru" b="0" i="0" u="none" baseline="0">
                <a:latin typeface="Arial" panose="020B0604020202020204" pitchFamily="34" charset="0"/>
                <a:cs typeface="Arial" panose="020B0604020202020204" pitchFamily="34" charset="0"/>
              </a:rPr>
              <a:t>Определение объема проекта</a:t>
            </a:r>
          </a:p>
          <a:p>
            <a:pPr algn="l" rtl="0"/>
            <a:r>
              <a:rPr lang="ru-Ru" b="0" i="0" u="none" baseline="0">
                <a:latin typeface="Arial" panose="020B0604020202020204" pitchFamily="34" charset="0"/>
                <a:cs typeface="Arial" panose="020B0604020202020204" pitchFamily="34" charset="0"/>
              </a:rPr>
              <a:t>Подготовка к зарубежным поездкам (если применимо)</a:t>
            </a:r>
          </a:p>
          <a:p>
            <a:pPr algn="l" rtl="0"/>
            <a:r>
              <a:rPr lang="ru-Ru" b="0" i="0" u="none" baseline="0">
                <a:latin typeface="Arial" panose="020B0604020202020204" pitchFamily="34" charset="0"/>
                <a:cs typeface="Arial" panose="020B0604020202020204" pitchFamily="34" charset="0"/>
              </a:rPr>
              <a:t>Планирование и подготовка оценки</a:t>
            </a:r>
          </a:p>
          <a:p>
            <a:pPr algn="l" rtl="0"/>
            <a:r>
              <a:rPr lang="ru-Ru" b="0" i="0" u="none" baseline="0">
                <a:latin typeface="Arial" panose="020B0604020202020204" pitchFamily="34" charset="0"/>
                <a:cs typeface="Arial" panose="020B0604020202020204" pitchFamily="34" charset="0"/>
              </a:rPr>
              <a:t>Семинар по картированию заинтересованных сторон</a:t>
            </a:r>
          </a:p>
          <a:p>
            <a:pPr algn="l" rtl="0"/>
            <a:r>
              <a:rPr lang="ru-Ru" b="0" i="0" u="none" baseline="0">
                <a:latin typeface="Arial" panose="020B0604020202020204" pitchFamily="34" charset="0"/>
                <a:cs typeface="Arial" panose="020B0604020202020204" pitchFamily="34" charset="0"/>
              </a:rPr>
              <a:t>Обучение сборщиков данных</a:t>
            </a:r>
          </a:p>
          <a:p>
            <a:pPr algn="l" rtl="0"/>
            <a:r>
              <a:rPr lang="ru-Ru" b="0" i="0" u="none" baseline="0">
                <a:latin typeface="Arial" panose="020B0604020202020204" pitchFamily="34" charset="0"/>
                <a:cs typeface="Arial" panose="020B0604020202020204" pitchFamily="34" charset="0"/>
              </a:rPr>
              <a:t>Сбор данных на местах</a:t>
            </a:r>
          </a:p>
          <a:p>
            <a:pPr algn="l" rtl="0"/>
            <a:r>
              <a:rPr lang="ru-Ru" b="0" i="0" u="none" baseline="0">
                <a:latin typeface="Arial" panose="020B0604020202020204" pitchFamily="34" charset="0"/>
                <a:cs typeface="Arial" panose="020B0604020202020204" pitchFamily="34" charset="0"/>
              </a:rPr>
              <a:t>Распространение</a:t>
            </a:r>
          </a:p>
        </p:txBody>
      </p:sp>
      <p:sp>
        <p:nvSpPr>
          <p:cNvPr id="7" name="Title 6">
            <a:extLst>
              <a:ext uri="{FF2B5EF4-FFF2-40B4-BE49-F238E27FC236}">
                <a16:creationId xmlns:a16="http://schemas.microsoft.com/office/drawing/2014/main" id="{4E858832-4D4D-4BE6-8D37-31A7E9DB8F34}"/>
              </a:ext>
            </a:extLst>
          </p:cNvPr>
          <p:cNvSpPr>
            <a:spLocks noGrp="1"/>
          </p:cNvSpPr>
          <p:nvPr>
            <p:ph type="title"/>
          </p:nvPr>
        </p:nvSpPr>
        <p:spPr>
          <a:xfrm>
            <a:off x="914805" y="479117"/>
            <a:ext cx="6933795" cy="854384"/>
          </a:xfrm>
        </p:spPr>
        <p:txBody>
          <a:bodyPr/>
          <a:lstStyle/>
          <a:p>
            <a:pPr algn="l" rtl="0"/>
            <a:r>
              <a:rPr lang="ru-Ru" b="0" i="0" u="none" baseline="0">
                <a:latin typeface="Arial" panose="020B0604020202020204" pitchFamily="34" charset="0"/>
                <a:cs typeface="Arial" panose="020B0604020202020204" pitchFamily="34" charset="0"/>
              </a:rPr>
              <a:t>Примерные пункты графика</a:t>
            </a:r>
          </a:p>
        </p:txBody>
      </p:sp>
    </p:spTree>
    <p:extLst>
      <p:ext uri="{BB962C8B-B14F-4D97-AF65-F5344CB8AC3E}">
        <p14:creationId xmlns:p14="http://schemas.microsoft.com/office/powerpoint/2010/main" val="13821762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93DA50-EF8D-476C-9577-113B528CDA46}"/>
              </a:ext>
            </a:extLst>
          </p:cNvPr>
          <p:cNvSpPr>
            <a:spLocks noGrp="1"/>
          </p:cNvSpPr>
          <p:nvPr>
            <p:ph type="title"/>
          </p:nvPr>
        </p:nvSpPr>
        <p:spPr/>
        <p:txBody>
          <a:bodyPr/>
          <a:lstStyle/>
          <a:p>
            <a:pPr algn="l" rtl="0"/>
            <a:r>
              <a:rPr lang="ru-Ru" b="0" i="0" u="none" baseline="0">
                <a:latin typeface="Arial" panose="020B0604020202020204" pitchFamily="34" charset="0"/>
                <a:cs typeface="Arial" panose="020B0604020202020204" pitchFamily="34" charset="0"/>
              </a:rPr>
              <a:t>Образец графика</a:t>
            </a:r>
          </a:p>
        </p:txBody>
      </p:sp>
      <p:pic>
        <p:nvPicPr>
          <p:cNvPr id="1028" name="Picture 4145">
            <a:extLst>
              <a:ext uri="{FF2B5EF4-FFF2-40B4-BE49-F238E27FC236}">
                <a16:creationId xmlns:a16="http://schemas.microsoft.com/office/drawing/2014/main" id="{1224CE21-C2E1-42FF-8542-9C323A15EDC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5477" y="1898680"/>
            <a:ext cx="8081046" cy="42987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4268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C6CE878F-D8EB-4AD6-B2D7-9CFE5AAC5657}"/>
              </a:ext>
            </a:extLst>
          </p:cNvPr>
          <p:cNvSpPr>
            <a:spLocks noGrp="1"/>
          </p:cNvSpPr>
          <p:nvPr>
            <p:ph sz="half" idx="1"/>
          </p:nvPr>
        </p:nvSpPr>
        <p:spPr/>
        <p:txBody>
          <a:bodyPr>
            <a:noAutofit/>
          </a:bodyPr>
          <a:lstStyle/>
          <a:p>
            <a:pPr algn="l" rtl="0">
              <a:spcAft>
                <a:spcPts val="1200"/>
              </a:spcAft>
            </a:pPr>
            <a:r>
              <a:rPr lang="ru-Ru" sz="1800" b="0" i="0" u="none" baseline="0">
                <a:latin typeface="Arial" panose="020B0604020202020204" pitchFamily="34" charset="0"/>
                <a:cs typeface="Arial" panose="020B0604020202020204" pitchFamily="34" charset="0"/>
              </a:rPr>
              <a:t>Человеческие ресурсы ― консультирование, работа персонала, суточные и пр.</a:t>
            </a:r>
            <a:endParaRPr lang="ru-Ru" sz="1800" dirty="0">
              <a:latin typeface="Arial" panose="020B0604020202020204" pitchFamily="34" charset="0"/>
              <a:cs typeface="Arial" panose="020B0604020202020204" pitchFamily="34" charset="0"/>
            </a:endParaRPr>
          </a:p>
          <a:p>
            <a:pPr algn="l" rtl="0">
              <a:spcAft>
                <a:spcPts val="1200"/>
              </a:spcAft>
            </a:pPr>
            <a:r>
              <a:rPr lang="ru-Ru" sz="1800" b="0" i="0" u="none" baseline="0">
                <a:latin typeface="Arial" panose="020B0604020202020204" pitchFamily="34" charset="0"/>
                <a:cs typeface="Arial" panose="020B0604020202020204" pitchFamily="34" charset="0"/>
              </a:rPr>
              <a:t>Переезды, проживание и логистика</a:t>
            </a:r>
          </a:p>
          <a:p>
            <a:pPr algn="l" rtl="0">
              <a:spcAft>
                <a:spcPts val="1200"/>
              </a:spcAft>
            </a:pPr>
            <a:r>
              <a:rPr lang="ru-Ru" sz="1800" b="0" i="0" u="none" baseline="0">
                <a:latin typeface="Arial" panose="020B0604020202020204" pitchFamily="34" charset="0"/>
                <a:cs typeface="Arial" panose="020B0604020202020204" pitchFamily="34" charset="0"/>
              </a:rPr>
              <a:t>Стоимость обучения</a:t>
            </a:r>
          </a:p>
          <a:p>
            <a:pPr algn="l" rtl="0">
              <a:spcAft>
                <a:spcPts val="1200"/>
              </a:spcAft>
            </a:pPr>
            <a:r>
              <a:rPr lang="ru-Ru" sz="1800" b="0" i="0" u="none" baseline="0">
                <a:latin typeface="Arial" panose="020B0604020202020204" pitchFamily="34" charset="0"/>
                <a:cs typeface="Arial" panose="020B0604020202020204" pitchFamily="34" charset="0"/>
              </a:rPr>
              <a:t>Стоимость проведения семинаров</a:t>
            </a:r>
          </a:p>
          <a:p>
            <a:pPr algn="l" rtl="0">
              <a:spcAft>
                <a:spcPts val="1200"/>
              </a:spcAft>
            </a:pPr>
            <a:r>
              <a:rPr lang="ru-Ru" sz="1800" b="0" i="0" u="none" baseline="0">
                <a:latin typeface="Arial" panose="020B0604020202020204" pitchFamily="34" charset="0"/>
                <a:cs typeface="Arial" panose="020B0604020202020204" pitchFamily="34" charset="0"/>
              </a:rPr>
              <a:t>Стоимость технического оборудования и программного обеспечения</a:t>
            </a:r>
          </a:p>
          <a:p>
            <a:pPr algn="l" rtl="0">
              <a:spcAft>
                <a:spcPts val="1200"/>
              </a:spcAft>
            </a:pPr>
            <a:r>
              <a:rPr lang="ru-Ru" sz="1800" b="0" i="0" u="none" baseline="0">
                <a:latin typeface="Arial" panose="020B0604020202020204" pitchFamily="34" charset="0"/>
                <a:cs typeface="Arial" panose="020B0604020202020204" pitchFamily="34" charset="0"/>
              </a:rPr>
              <a:t>Стоимость связи</a:t>
            </a:r>
          </a:p>
          <a:p>
            <a:pPr algn="l" rtl="0">
              <a:spcAft>
                <a:spcPts val="1200"/>
              </a:spcAft>
            </a:pPr>
            <a:r>
              <a:rPr lang="ru-Ru" sz="1800" b="0" i="0" u="none" baseline="0">
                <a:latin typeface="Arial" panose="020B0604020202020204" pitchFamily="34" charset="0"/>
                <a:cs typeface="Arial" panose="020B0604020202020204" pitchFamily="34" charset="0"/>
              </a:rPr>
              <a:t>Прочие расходы</a:t>
            </a:r>
          </a:p>
        </p:txBody>
      </p:sp>
      <p:sp>
        <p:nvSpPr>
          <p:cNvPr id="7" name="Title 6">
            <a:extLst>
              <a:ext uri="{FF2B5EF4-FFF2-40B4-BE49-F238E27FC236}">
                <a16:creationId xmlns:a16="http://schemas.microsoft.com/office/drawing/2014/main" id="{4E858832-4D4D-4BE6-8D37-31A7E9DB8F34}"/>
              </a:ext>
            </a:extLst>
          </p:cNvPr>
          <p:cNvSpPr>
            <a:spLocks noGrp="1"/>
          </p:cNvSpPr>
          <p:nvPr>
            <p:ph type="title"/>
          </p:nvPr>
        </p:nvSpPr>
        <p:spPr>
          <a:xfrm>
            <a:off x="914805" y="959969"/>
            <a:ext cx="10363200" cy="553998"/>
          </a:xfrm>
        </p:spPr>
        <p:txBody>
          <a:bodyPr/>
          <a:lstStyle/>
          <a:p>
            <a:pPr algn="l" rtl="0"/>
            <a:r>
              <a:rPr lang="ru-Ru" sz="3000" b="0" i="0" u="none" baseline="0">
                <a:latin typeface="Arial" panose="020B0604020202020204" pitchFamily="34" charset="0"/>
                <a:cs typeface="Arial" panose="020B0604020202020204" pitchFamily="34" charset="0"/>
              </a:rPr>
              <a:t>Статьи бюджета</a:t>
            </a:r>
          </a:p>
        </p:txBody>
      </p:sp>
      <p:sp>
        <p:nvSpPr>
          <p:cNvPr id="5" name="Content Placeholder 1">
            <a:extLst>
              <a:ext uri="{FF2B5EF4-FFF2-40B4-BE49-F238E27FC236}">
                <a16:creationId xmlns:a16="http://schemas.microsoft.com/office/drawing/2014/main" id="{B3DCACCD-AAC9-423E-A098-11C25B4A0A0D}"/>
              </a:ext>
            </a:extLst>
          </p:cNvPr>
          <p:cNvSpPr>
            <a:spLocks noGrp="1"/>
          </p:cNvSpPr>
          <p:nvPr>
            <p:ph sz="half" idx="2"/>
          </p:nvPr>
        </p:nvSpPr>
        <p:spPr>
          <a:xfrm>
            <a:off x="6197600" y="1715548"/>
            <a:ext cx="5994400" cy="5142451"/>
          </a:xfrm>
        </p:spPr>
        <p:txBody>
          <a:bodyPr>
            <a:noAutofit/>
          </a:bodyPr>
          <a:lstStyle/>
          <a:p>
            <a:pPr algn="l" rtl="0">
              <a:spcAft>
                <a:spcPts val="1200"/>
              </a:spcAft>
            </a:pPr>
            <a:r>
              <a:rPr lang="ru-Ru" sz="1800" b="0" i="0" u="none" baseline="0">
                <a:latin typeface="Arial" panose="020B0604020202020204" pitchFamily="34" charset="0"/>
                <a:cs typeface="Arial" panose="020B0604020202020204" pitchFamily="34" charset="0"/>
              </a:rPr>
              <a:t>Число оцениваемых объектов</a:t>
            </a:r>
          </a:p>
          <a:p>
            <a:pPr lvl="1" algn="l" rtl="0">
              <a:spcAft>
                <a:spcPts val="1200"/>
              </a:spcAft>
            </a:pPr>
            <a:r>
              <a:rPr lang="ru-Ru" sz="1800" b="0" i="0" u="none" baseline="0">
                <a:latin typeface="Arial" panose="020B0604020202020204" pitchFamily="34" charset="0"/>
                <a:cs typeface="Arial" panose="020B0604020202020204" pitchFamily="34" charset="0"/>
              </a:rPr>
              <a:t>Увеличивает необходимое число дней сбора данных/число сборщиков данных</a:t>
            </a:r>
          </a:p>
          <a:p>
            <a:pPr lvl="1" algn="l" rtl="0">
              <a:spcAft>
                <a:spcPts val="1200"/>
              </a:spcAft>
            </a:pPr>
            <a:r>
              <a:rPr lang="ru-Ru" sz="1800" b="0" i="0" u="none" baseline="0">
                <a:latin typeface="Arial" panose="020B0604020202020204" pitchFamily="34" charset="0"/>
                <a:cs typeface="Arial" panose="020B0604020202020204" pitchFamily="34" charset="0"/>
              </a:rPr>
              <a:t>Увеличивает затраты на транспортировку</a:t>
            </a:r>
          </a:p>
          <a:p>
            <a:pPr algn="l" rtl="0">
              <a:spcAft>
                <a:spcPts val="1200"/>
              </a:spcAft>
            </a:pPr>
            <a:r>
              <a:rPr lang="ru-Ru" sz="1800" b="0" i="0" u="none" baseline="0">
                <a:latin typeface="Arial" panose="020B0604020202020204" pitchFamily="34" charset="0"/>
                <a:cs typeface="Arial" panose="020B0604020202020204" pitchFamily="34" charset="0"/>
              </a:rPr>
              <a:t>Размер группы оценки и зарплаты</a:t>
            </a:r>
          </a:p>
          <a:p>
            <a:pPr lvl="1" algn="l" rtl="0">
              <a:spcAft>
                <a:spcPts val="1200"/>
              </a:spcAft>
            </a:pPr>
            <a:r>
              <a:rPr lang="ru-Ru" sz="1800" b="0" i="0" u="none" baseline="0">
                <a:latin typeface="Arial" panose="020B0604020202020204" pitchFamily="34" charset="0"/>
                <a:cs typeface="Arial" panose="020B0604020202020204" pitchFamily="34" charset="0"/>
              </a:rPr>
              <a:t>8–12 членов группы оценки, работающих с полной занятостью</a:t>
            </a:r>
          </a:p>
          <a:p>
            <a:pPr lvl="1" algn="l" rtl="0">
              <a:spcAft>
                <a:spcPts val="1200"/>
              </a:spcAft>
            </a:pPr>
            <a:r>
              <a:rPr lang="ru-Ru" sz="1800" b="0" i="0" u="none" baseline="0">
                <a:latin typeface="Arial" panose="020B0604020202020204" pitchFamily="34" charset="0"/>
                <a:cs typeface="Arial" panose="020B0604020202020204" pitchFamily="34" charset="0"/>
              </a:rPr>
              <a:t>(Не забудьте определение объема работ, анализ данных и время распространения!)</a:t>
            </a:r>
          </a:p>
          <a:p>
            <a:pPr algn="l" rtl="0">
              <a:spcAft>
                <a:spcPts val="1200"/>
              </a:spcAft>
            </a:pPr>
            <a:r>
              <a:rPr lang="ru-Ru" sz="1800" b="0" i="0" u="none" baseline="0">
                <a:latin typeface="Arial" panose="020B0604020202020204" pitchFamily="34" charset="0"/>
                <a:cs typeface="Arial" panose="020B0604020202020204" pitchFamily="34" charset="0"/>
              </a:rPr>
              <a:t>Зарубежный персонал</a:t>
            </a:r>
          </a:p>
          <a:p>
            <a:pPr algn="l" rtl="0">
              <a:spcAft>
                <a:spcPts val="1200"/>
              </a:spcAft>
            </a:pPr>
            <a:r>
              <a:rPr lang="ru-Ru" sz="1800" b="0" i="0" u="none" baseline="0">
                <a:latin typeface="Arial" panose="020B0604020202020204" pitchFamily="34" charset="0"/>
                <a:cs typeface="Arial" panose="020B0604020202020204" pitchFamily="34" charset="0"/>
              </a:rPr>
              <a:t>Размер страны и средства транспорта</a:t>
            </a:r>
            <a:endParaRPr lang="ru-Ru" sz="1800" dirty="0">
              <a:latin typeface="Arial" panose="020B0604020202020204" pitchFamily="34" charset="0"/>
              <a:cs typeface="Arial" panose="020B0604020202020204" pitchFamily="34" charset="0"/>
            </a:endParaRPr>
          </a:p>
          <a:p>
            <a:pPr>
              <a:spcAft>
                <a:spcPts val="1200"/>
              </a:spcAft>
            </a:pPr>
            <a:endParaRPr lang="ru-Ru" sz="1800" dirty="0">
              <a:latin typeface="Arial" panose="020B0604020202020204" pitchFamily="34" charset="0"/>
              <a:cs typeface="Arial" panose="020B0604020202020204" pitchFamily="34" charset="0"/>
            </a:endParaRPr>
          </a:p>
        </p:txBody>
      </p:sp>
      <p:sp>
        <p:nvSpPr>
          <p:cNvPr id="6" name="Title 6">
            <a:extLst>
              <a:ext uri="{FF2B5EF4-FFF2-40B4-BE49-F238E27FC236}">
                <a16:creationId xmlns:a16="http://schemas.microsoft.com/office/drawing/2014/main" id="{8DFA58A3-C5D9-4223-B931-789BAD233B13}"/>
              </a:ext>
            </a:extLst>
          </p:cNvPr>
          <p:cNvSpPr txBox="1">
            <a:spLocks/>
          </p:cNvSpPr>
          <p:nvPr/>
        </p:nvSpPr>
        <p:spPr>
          <a:xfrm>
            <a:off x="6197600" y="532720"/>
            <a:ext cx="4888587" cy="1015663"/>
          </a:xfrm>
          <a:prstGeom prst="rect">
            <a:avLst/>
          </a:prstGeom>
        </p:spPr>
        <p:txBody>
          <a:bodyPr vert="horz" lIns="91440" tIns="45720" rIns="91440" bIns="45720" rtlCol="0" anchor="b" anchorCtr="0">
            <a:spAutoFit/>
          </a:bodyPr>
          <a:lstStyle>
            <a:lvl1pPr algn="l" defTabSz="604738" rtl="0" eaLnBrk="1" latinLnBrk="0" hangingPunct="1">
              <a:spcBef>
                <a:spcPct val="0"/>
              </a:spcBef>
              <a:buNone/>
              <a:defRPr sz="3174" b="0" i="0" kern="1200">
                <a:solidFill>
                  <a:srgbClr val="BA0C2F"/>
                </a:solidFill>
                <a:latin typeface="Gill Sans MT"/>
                <a:ea typeface="+mj-ea"/>
                <a:cs typeface="Gill Sans MT"/>
              </a:defRPr>
            </a:lvl1pPr>
          </a:lstStyle>
          <a:p>
            <a:pPr algn="l" rtl="0"/>
            <a:r>
              <a:rPr lang="ru-Ru" sz="3000" b="0" i="0" u="none" baseline="0">
                <a:solidFill>
                  <a:srgbClr val="002060"/>
                </a:solidFill>
                <a:latin typeface="Arial" panose="020B0604020202020204" pitchFamily="34" charset="0"/>
                <a:cs typeface="Arial" panose="020B0604020202020204" pitchFamily="34" charset="0"/>
              </a:rPr>
              <a:t>Некоторые основные затратные составляющие</a:t>
            </a:r>
            <a:endParaRPr lang="ru-Ru" sz="30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835190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BC51AB-D28B-475B-A5ED-7074FDF46ABF}"/>
              </a:ext>
            </a:extLst>
          </p:cNvPr>
          <p:cNvSpPr>
            <a:spLocks noGrp="1"/>
          </p:cNvSpPr>
          <p:nvPr>
            <p:ph type="title"/>
          </p:nvPr>
        </p:nvSpPr>
        <p:spPr>
          <a:xfrm>
            <a:off x="914805" y="514068"/>
            <a:ext cx="10363200" cy="580800"/>
          </a:xfrm>
        </p:spPr>
        <p:txBody>
          <a:bodyPr/>
          <a:lstStyle/>
          <a:p>
            <a:pPr algn="l" rtl="0"/>
            <a:r>
              <a:rPr lang="ru-Ru" b="1" i="0" u="none" cap="all" baseline="0">
                <a:latin typeface="Arial" panose="020B0604020202020204" pitchFamily="34" charset="0"/>
                <a:cs typeface="Arial" panose="020B0604020202020204" pitchFamily="34" charset="0"/>
              </a:rPr>
              <a:t>Бюджетная смета </a:t>
            </a:r>
            <a:endParaRPr lang="ru-Ru" dirty="0">
              <a:latin typeface="Arial" panose="020B0604020202020204" pitchFamily="34" charset="0"/>
              <a:cs typeface="Arial" panose="020B0604020202020204" pitchFamily="34" charset="0"/>
            </a:endParaRPr>
          </a:p>
        </p:txBody>
      </p:sp>
      <p:sp>
        <p:nvSpPr>
          <p:cNvPr id="6" name="Content Placeholder 5">
            <a:extLst>
              <a:ext uri="{FF2B5EF4-FFF2-40B4-BE49-F238E27FC236}">
                <a16:creationId xmlns:a16="http://schemas.microsoft.com/office/drawing/2014/main" id="{E74B5FBB-D69F-42D2-8DA8-8DCCF46A60F8}"/>
              </a:ext>
            </a:extLst>
          </p:cNvPr>
          <p:cNvSpPr>
            <a:spLocks noGrp="1"/>
          </p:cNvSpPr>
          <p:nvPr>
            <p:ph idx="1"/>
          </p:nvPr>
        </p:nvSpPr>
        <p:spPr>
          <a:xfrm>
            <a:off x="914400" y="1296448"/>
            <a:ext cx="10502900" cy="5561552"/>
          </a:xfrm>
        </p:spPr>
        <p:txBody>
          <a:bodyPr>
            <a:noAutofit/>
          </a:bodyPr>
          <a:lstStyle/>
          <a:p>
            <a:pPr marL="0" indent="0" algn="l" rtl="0">
              <a:spcAft>
                <a:spcPts val="600"/>
              </a:spcAft>
              <a:buNone/>
            </a:pPr>
            <a:r>
              <a:rPr lang="ru-Ru" sz="1800" b="0" i="0" u="none" baseline="0">
                <a:latin typeface="Arial" panose="020B0604020202020204" pitchFamily="34" charset="0"/>
                <a:cs typeface="Arial" panose="020B0604020202020204" pitchFamily="34" charset="0"/>
              </a:rPr>
              <a:t>Бюджет на проведение оценки NSCA во многом зависит от ряда названных факторов, в том числе от объема оценки, ее проекта и модели, размера оценочной группы и пр.  </a:t>
            </a:r>
          </a:p>
          <a:p>
            <a:pPr marL="0" indent="0" algn="l" rtl="0">
              <a:spcAft>
                <a:spcPts val="600"/>
              </a:spcAft>
              <a:buNone/>
            </a:pPr>
            <a:r>
              <a:rPr lang="ru-Ru" sz="1800" b="0" i="0" u="none" baseline="0">
                <a:latin typeface="Arial" panose="020B0604020202020204" pitchFamily="34" charset="0"/>
                <a:cs typeface="Arial" panose="020B0604020202020204" pitchFamily="34" charset="0"/>
              </a:rPr>
              <a:t>Тем не менее по каждому из трех типов NSCA приведен диапазон сметной стоимости: </a:t>
            </a:r>
          </a:p>
          <a:p>
            <a:pPr algn="l" rtl="0">
              <a:spcAft>
                <a:spcPts val="600"/>
              </a:spcAft>
            </a:pPr>
            <a:r>
              <a:rPr lang="ru-Ru" sz="1800" b="1" i="0" u="none" baseline="0">
                <a:latin typeface="Arial" panose="020B0604020202020204" pitchFamily="34" charset="0"/>
                <a:cs typeface="Arial" panose="020B0604020202020204" pitchFamily="34" charset="0"/>
              </a:rPr>
              <a:t>Краткая оценка национальной цепи поставок</a:t>
            </a:r>
            <a:r>
              <a:rPr lang="ru-Ru" sz="1800" b="0" i="0" u="none" baseline="0">
                <a:latin typeface="Arial" panose="020B0604020202020204" pitchFamily="34" charset="0"/>
                <a:cs typeface="Arial" panose="020B0604020202020204" pitchFamily="34" charset="0"/>
              </a:rPr>
              <a:t> Для краткой или небольшой по объему оценки национальной цепи поставок со значительно меньшей величиной выборки, не являющейся репрезентативной в масштабах всей страны, оценочный бюджет составляет от 50 до 100 тыс. долл. США.</a:t>
            </a:r>
          </a:p>
          <a:p>
            <a:pPr algn="l" rtl="0">
              <a:spcAft>
                <a:spcPts val="600"/>
              </a:spcAft>
            </a:pPr>
            <a:r>
              <a:rPr lang="ru-Ru" sz="1800" b="1" i="0" u="none" baseline="0">
                <a:latin typeface="Arial" panose="020B0604020202020204" pitchFamily="34" charset="0"/>
                <a:cs typeface="Arial" panose="020B0604020202020204" pitchFamily="34" charset="0"/>
              </a:rPr>
              <a:t>Целевая оценка национальной цепи поставок</a:t>
            </a:r>
            <a:r>
              <a:rPr lang="ru-Ru" sz="1800" b="0" i="0" u="none" baseline="0">
                <a:latin typeface="Arial" panose="020B0604020202020204" pitchFamily="34" charset="0"/>
                <a:cs typeface="Arial" panose="020B0604020202020204" pitchFamily="34" charset="0"/>
              </a:rPr>
              <a:t>  Примерный бюджет целевой оценки национальной цепи поставок средней величины, которая направлена на один уровень цепи поставок или на несколько технических модулей по всей цепи поставок или призвана лишь предоставить принимающим решения лицам информацию об определенной систематической проблеме, составляет от 100 до 200 тыс. долл. США.</a:t>
            </a:r>
          </a:p>
          <a:p>
            <a:pPr algn="l" rtl="0">
              <a:spcAft>
                <a:spcPts val="600"/>
              </a:spcAft>
            </a:pPr>
            <a:r>
              <a:rPr lang="ru-Ru" sz="1800" b="1" i="0" u="none" baseline="0">
                <a:latin typeface="Arial" panose="020B0604020202020204" pitchFamily="34" charset="0"/>
                <a:cs typeface="Arial" panose="020B0604020202020204" pitchFamily="34" charset="0"/>
              </a:rPr>
              <a:t>Полномасштабная оценка национальной цепи поставок</a:t>
            </a:r>
            <a:r>
              <a:rPr lang="ru-Ru" sz="1800" b="0" i="0" u="none" baseline="0">
                <a:latin typeface="Arial" panose="020B0604020202020204" pitchFamily="34" charset="0"/>
                <a:cs typeface="Arial" panose="020B0604020202020204" pitchFamily="34" charset="0"/>
              </a:rPr>
              <a:t> Примерный бюджет для проведения полномасштабной оценки национальной цепи поставок, которая требует значительной произвольной выборки по всем уровням цепи поставок и является репрезентативной в национальном масштабе в пределах определенного доверительного интервала, составляет от 350 до 500 тыс. долл. США.</a:t>
            </a:r>
          </a:p>
        </p:txBody>
      </p:sp>
    </p:spTree>
    <p:extLst>
      <p:ext uri="{BB962C8B-B14F-4D97-AF65-F5344CB8AC3E}">
        <p14:creationId xmlns:p14="http://schemas.microsoft.com/office/powerpoint/2010/main" val="19394745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466633-9A87-4E5F-8987-1382CA04E6AE}"/>
              </a:ext>
            </a:extLst>
          </p:cNvPr>
          <p:cNvSpPr>
            <a:spLocks noGrp="1"/>
          </p:cNvSpPr>
          <p:nvPr>
            <p:ph type="title"/>
          </p:nvPr>
        </p:nvSpPr>
        <p:spPr>
          <a:xfrm>
            <a:off x="914805" y="933168"/>
            <a:ext cx="10363200" cy="580800"/>
          </a:xfrm>
        </p:spPr>
        <p:txBody>
          <a:bodyPr/>
          <a:lstStyle/>
          <a:p>
            <a:pPr algn="l" rtl="0">
              <a:spcBef>
                <a:spcPts val="0"/>
              </a:spcBef>
              <a:spcAft>
                <a:spcPts val="1200"/>
              </a:spcAft>
            </a:pPr>
            <a:r>
              <a:rPr lang="ru-Ru" b="0" i="0" u="none" baseline="0">
                <a:latin typeface="Arial" panose="020B0604020202020204" pitchFamily="34" charset="0"/>
                <a:cs typeface="Arial" panose="020B0604020202020204" pitchFamily="34" charset="0"/>
              </a:rPr>
              <a:t>Учтите следующее</a:t>
            </a:r>
          </a:p>
        </p:txBody>
      </p:sp>
      <p:sp>
        <p:nvSpPr>
          <p:cNvPr id="3" name="Content Placeholder 2">
            <a:extLst>
              <a:ext uri="{FF2B5EF4-FFF2-40B4-BE49-F238E27FC236}">
                <a16:creationId xmlns:a16="http://schemas.microsoft.com/office/drawing/2014/main" id="{328C2594-ECA3-4858-85A0-64634ED67581}"/>
              </a:ext>
            </a:extLst>
          </p:cNvPr>
          <p:cNvSpPr>
            <a:spLocks noGrp="1"/>
          </p:cNvSpPr>
          <p:nvPr>
            <p:ph idx="1"/>
          </p:nvPr>
        </p:nvSpPr>
        <p:spPr>
          <a:xfrm>
            <a:off x="914400" y="1715548"/>
            <a:ext cx="10833100" cy="5142451"/>
          </a:xfrm>
        </p:spPr>
        <p:txBody>
          <a:bodyPr>
            <a:noAutofit/>
          </a:bodyPr>
          <a:lstStyle/>
          <a:p>
            <a:pPr algn="l" rtl="0">
              <a:lnSpc>
                <a:spcPct val="120000"/>
              </a:lnSpc>
              <a:spcAft>
                <a:spcPts val="1200"/>
              </a:spcAft>
            </a:pPr>
            <a:r>
              <a:rPr lang="ru-Ru" sz="2400" b="0" i="0" u="none" baseline="0">
                <a:latin typeface="Arial" panose="020B0604020202020204" pitchFamily="34" charset="0"/>
                <a:cs typeface="Arial" panose="020B0604020202020204" pitchFamily="34" charset="0"/>
              </a:rPr>
              <a:t>Размер страны</a:t>
            </a:r>
          </a:p>
          <a:p>
            <a:pPr algn="l" rtl="0">
              <a:lnSpc>
                <a:spcPct val="120000"/>
              </a:lnSpc>
              <a:spcAft>
                <a:spcPts val="1200"/>
              </a:spcAft>
            </a:pPr>
            <a:r>
              <a:rPr lang="ru-Ru" sz="2400" b="0" i="0" u="none" baseline="0">
                <a:latin typeface="Arial" panose="020B0604020202020204" pitchFamily="34" charset="0"/>
                <a:cs typeface="Arial" panose="020B0604020202020204" pitchFamily="34" charset="0"/>
              </a:rPr>
              <a:t>Объем оценки NSCA ― краткая, целевая или полномасштабная оценка, число уровней учреждений здравоохранения, другие компоненты.</a:t>
            </a:r>
          </a:p>
          <a:p>
            <a:pPr algn="l" rtl="0">
              <a:lnSpc>
                <a:spcPct val="120000"/>
              </a:lnSpc>
              <a:spcAft>
                <a:spcPts val="1200"/>
              </a:spcAft>
            </a:pPr>
            <a:r>
              <a:rPr lang="ru-Ru" sz="2400" b="0" i="0" u="none" baseline="0">
                <a:latin typeface="Arial" panose="020B0604020202020204" pitchFamily="34" charset="0"/>
                <a:cs typeface="Arial" panose="020B0604020202020204" pitchFamily="34" charset="0"/>
              </a:rPr>
              <a:t>Размер группы оценки и число необходимых сборщиков данных</a:t>
            </a:r>
          </a:p>
          <a:p>
            <a:pPr algn="l" rtl="0">
              <a:lnSpc>
                <a:spcPct val="120000"/>
              </a:lnSpc>
              <a:spcAft>
                <a:spcPts val="1200"/>
              </a:spcAft>
            </a:pPr>
            <a:r>
              <a:rPr lang="ru-Ru" sz="2400" b="0" i="0" u="none" baseline="0">
                <a:latin typeface="Arial" panose="020B0604020202020204" pitchFamily="34" charset="0"/>
                <a:cs typeface="Arial" panose="020B0604020202020204" pitchFamily="34" charset="0"/>
              </a:rPr>
              <a:t>Необходимые ресурсы ― человеческие, физические, технические, финансовые и пр.</a:t>
            </a:r>
          </a:p>
          <a:p>
            <a:pPr algn="l" rtl="0">
              <a:lnSpc>
                <a:spcPct val="120000"/>
              </a:lnSpc>
              <a:spcAft>
                <a:spcPts val="1200"/>
              </a:spcAft>
            </a:pPr>
            <a:r>
              <a:rPr lang="ru-Ru" sz="2400" b="0" i="0" u="none" baseline="0">
                <a:latin typeface="Arial" panose="020B0604020202020204" pitchFamily="34" charset="0"/>
                <a:cs typeface="Arial" panose="020B0604020202020204" pitchFamily="34" charset="0"/>
              </a:rPr>
              <a:t>Сроки ― от вовлечения заинтересованных сторон до распространения результатов</a:t>
            </a:r>
            <a:endParaRPr lang="ru-Ru"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20193294"/>
      </p:ext>
    </p:extLst>
  </p:cSld>
  <p:clrMapOvr>
    <a:masterClrMapping/>
  </p:clrMapOvr>
</p:sld>
</file>

<file path=ppt/theme/theme1.xml><?xml version="1.0" encoding="utf-8"?>
<a:theme xmlns:a="http://schemas.openxmlformats.org/drawingml/2006/main" name="1_16.9-Template_12.7.2016">
  <a:themeElements>
    <a:clrScheme name="Custom 2">
      <a:dk1>
        <a:sysClr val="windowText" lastClr="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3.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haredContentType xmlns="Microsoft.SharePoint.Taxonomy.ContentTypeSync" SourceId="822e118f-d533-465d-b5ca-7beed2256e09" ContentTypeId="0x0101008DA58B5CA681664FAB24816C56F4108502" PreviousValue="false"/>
</file>

<file path=customXml/itemProps1.xml><?xml version="1.0" encoding="utf-8"?>
<ds:datastoreItem xmlns:ds="http://schemas.openxmlformats.org/officeDocument/2006/customXml" ds:itemID="{D251A480-114A-4789-A307-7457D2D19049}">
  <ds:schemaRefs>
    <ds:schemaRef ds:uri="http://schemas.microsoft.com/sharepoint/v3/contenttype/forms"/>
  </ds:schemaRefs>
</ds:datastoreItem>
</file>

<file path=customXml/itemProps2.xml><?xml version="1.0" encoding="utf-8"?>
<ds:datastoreItem xmlns:ds="http://schemas.openxmlformats.org/officeDocument/2006/customXml" ds:itemID="{553FE680-3C2D-4730-85A2-665599F4242F}">
  <ds:schemaRefs>
    <ds:schemaRef ds:uri="8d7096d6-fc66-4344-9e3f-2445529a09f6"/>
    <ds:schemaRef ds:uri="http://schemas.microsoft.com/office/2006/documentManagement/types"/>
    <ds:schemaRef ds:uri="http://schemas.openxmlformats.org/package/2006/metadata/core-properties"/>
    <ds:schemaRef ds:uri="http://purl.org/dc/dcmitype/"/>
    <ds:schemaRef ds:uri="http://www.w3.org/XML/1998/namespace"/>
    <ds:schemaRef ds:uri="http://purl.org/dc/elements/1.1/"/>
    <ds:schemaRef ds:uri="http://schemas.microsoft.com/office/2006/metadata/properties"/>
    <ds:schemaRef ds:uri="http://schemas.microsoft.com/office/infopath/2007/PartnerControls"/>
    <ds:schemaRef ds:uri="http://purl.org/dc/terms/"/>
  </ds:schemaRefs>
</ds:datastoreItem>
</file>

<file path=customXml/itemProps3.xml><?xml version="1.0" encoding="utf-8"?>
<ds:datastoreItem xmlns:ds="http://schemas.openxmlformats.org/officeDocument/2006/customXml" ds:itemID="{12A0C870-A3C4-48F7-A93C-81BCF7FD473B}"/>
</file>

<file path=customXml/itemProps4.xml><?xml version="1.0" encoding="utf-8"?>
<ds:datastoreItem xmlns:ds="http://schemas.openxmlformats.org/officeDocument/2006/customXml" ds:itemID="{91B53613-5A3D-404F-B966-345A6BE4B5D0}">
  <ds:schemaRefs>
    <ds:schemaRef ds:uri="Microsoft.SharePoint.Taxonomy.ContentTypeSync"/>
  </ds:schemaRefs>
</ds:datastoreItem>
</file>

<file path=docProps/app.xml><?xml version="1.0" encoding="utf-8"?>
<Properties xmlns="http://schemas.openxmlformats.org/officeDocument/2006/extended-properties" xmlns:vt="http://schemas.openxmlformats.org/officeDocument/2006/docPropsVTypes">
  <TotalTime>100</TotalTime>
  <Words>812</Words>
  <Application>Microsoft Office PowerPoint</Application>
  <PresentationFormat>Widescreen</PresentationFormat>
  <Paragraphs>68</Paragraphs>
  <Slides>7</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Gill Sans MT</vt:lpstr>
      <vt:lpstr>Times</vt:lpstr>
      <vt:lpstr>1_16.9-Template_12.7.2016</vt:lpstr>
      <vt:lpstr>ОБУЧЕНИЕ УЧАСТНИКОВ ОЦЕНКИ НАЦИОНАЛЬНОЙ ЦЕПИ ПОСТАВОК (NSCA 2.0)</vt:lpstr>
      <vt:lpstr>NSCA 2.0 Упражнение I   </vt:lpstr>
      <vt:lpstr>Примерные пункты графика</vt:lpstr>
      <vt:lpstr>Образец графика</vt:lpstr>
      <vt:lpstr>Статьи бюджета</vt:lpstr>
      <vt:lpstr>Бюджетная смета </vt:lpstr>
      <vt:lpstr>Учтите следующее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Pakhapat Boonchusanong</cp:lastModifiedBy>
  <cp:revision>9</cp:revision>
  <cp:lastPrinted>2022-08-09T07:26:25Z</cp:lastPrinted>
  <dcterms:created xsi:type="dcterms:W3CDTF">2018-05-01T03:53:35Z</dcterms:created>
  <dcterms:modified xsi:type="dcterms:W3CDTF">2022-08-09T07:26:28Z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0x0101008DA58B5CA681664FAB24816C56F410850200C1ADE8129BED5243B21152D92CDBFE90</vt:lpwstr>
  </property>
  <property fmtid="{D5CDD505-2E9C-101B-9397-08002B2CF9AE}" pid="3" name="Project Document Type">
    <vt:lpwstr/>
  </property>
</Properties>
</file>